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0" r:id="rId5"/>
    <p:sldId id="301" r:id="rId6"/>
    <p:sldId id="295" r:id="rId7"/>
    <p:sldId id="294" r:id="rId8"/>
    <p:sldId id="300" r:id="rId9"/>
    <p:sldId id="262" r:id="rId10"/>
    <p:sldId id="296" r:id="rId11"/>
    <p:sldId id="284" r:id="rId12"/>
    <p:sldId id="286" r:id="rId13"/>
    <p:sldId id="285" r:id="rId14"/>
    <p:sldId id="297" r:id="rId15"/>
    <p:sldId id="293" r:id="rId16"/>
    <p:sldId id="273" r:id="rId17"/>
    <p:sldId id="275" r:id="rId18"/>
    <p:sldId id="274" r:id="rId19"/>
    <p:sldId id="276" r:id="rId20"/>
    <p:sldId id="277" r:id="rId21"/>
    <p:sldId id="292" r:id="rId22"/>
    <p:sldId id="270" r:id="rId23"/>
    <p:sldId id="265" r:id="rId24"/>
    <p:sldId id="263" r:id="rId25"/>
    <p:sldId id="264" r:id="rId26"/>
    <p:sldId id="266" r:id="rId27"/>
    <p:sldId id="267" r:id="rId28"/>
    <p:sldId id="268" r:id="rId29"/>
    <p:sldId id="272" r:id="rId30"/>
    <p:sldId id="278" r:id="rId31"/>
    <p:sldId id="281" r:id="rId32"/>
    <p:sldId id="287" r:id="rId33"/>
    <p:sldId id="288" r:id="rId34"/>
    <p:sldId id="282" r:id="rId35"/>
    <p:sldId id="298" r:id="rId36"/>
    <p:sldId id="269" r:id="rId37"/>
    <p:sldId id="259" r:id="rId38"/>
    <p:sldId id="289" r:id="rId39"/>
    <p:sldId id="279" r:id="rId40"/>
    <p:sldId id="280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8FC869-FA8E-A641-984A-D108C72D6A35}" v="184" dt="2025-09-02T12:42:42.634"/>
    <p1510:client id="{F350834E-74AA-6E42-A078-0133033CBC33}" v="66" dt="2025-09-02T12:37:27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sidine, Jeffrey" userId="86e315e9-faf2-45bd-952d-740601e51f8e" providerId="ADAL" clId="{288FC869-FA8E-A641-984A-D108C72D6A35}"/>
    <pc:docChg chg="undo redo custSel addSld delSld modSld sldOrd">
      <pc:chgData name="Considine, Jeffrey" userId="86e315e9-faf2-45bd-952d-740601e51f8e" providerId="ADAL" clId="{288FC869-FA8E-A641-984A-D108C72D6A35}" dt="2025-09-02T12:42:42.634" v="4412" actId="20577"/>
      <pc:docMkLst>
        <pc:docMk/>
      </pc:docMkLst>
      <pc:sldChg chg="modSp mod">
        <pc:chgData name="Considine, Jeffrey" userId="86e315e9-faf2-45bd-952d-740601e51f8e" providerId="ADAL" clId="{288FC869-FA8E-A641-984A-D108C72D6A35}" dt="2025-08-31T21:22:29.998" v="3578" actId="20577"/>
        <pc:sldMkLst>
          <pc:docMk/>
          <pc:sldMk cId="709448690" sldId="257"/>
        </pc:sldMkLst>
        <pc:spChg chg="mod">
          <ac:chgData name="Considine, Jeffrey" userId="86e315e9-faf2-45bd-952d-740601e51f8e" providerId="ADAL" clId="{288FC869-FA8E-A641-984A-D108C72D6A35}" dt="2025-08-31T21:22:29.998" v="3578" actId="20577"/>
          <ac:spMkLst>
            <pc:docMk/>
            <pc:sldMk cId="709448690" sldId="257"/>
            <ac:spMk id="3" creationId="{1A669A00-9B8A-75C5-A9F7-08ABDCA389E4}"/>
          </ac:spMkLst>
        </pc:spChg>
      </pc:sldChg>
      <pc:sldChg chg="modSp new mod">
        <pc:chgData name="Considine, Jeffrey" userId="86e315e9-faf2-45bd-952d-740601e51f8e" providerId="ADAL" clId="{288FC869-FA8E-A641-984A-D108C72D6A35}" dt="2025-08-31T15:20:10.942" v="1534" actId="255"/>
        <pc:sldMkLst>
          <pc:docMk/>
          <pc:sldMk cId="3560064655" sldId="258"/>
        </pc:sldMkLst>
        <pc:spChg chg="mod">
          <ac:chgData name="Considine, Jeffrey" userId="86e315e9-faf2-45bd-952d-740601e51f8e" providerId="ADAL" clId="{288FC869-FA8E-A641-984A-D108C72D6A35}" dt="2025-08-18T18:23:45.074" v="43" actId="20577"/>
          <ac:spMkLst>
            <pc:docMk/>
            <pc:sldMk cId="3560064655" sldId="258"/>
            <ac:spMk id="2" creationId="{F43D1512-BBE3-599A-FB89-9CA9D7E207DB}"/>
          </ac:spMkLst>
        </pc:spChg>
        <pc:spChg chg="mod">
          <ac:chgData name="Considine, Jeffrey" userId="86e315e9-faf2-45bd-952d-740601e51f8e" providerId="ADAL" clId="{288FC869-FA8E-A641-984A-D108C72D6A35}" dt="2025-08-31T15:20:10.942" v="1534" actId="255"/>
          <ac:spMkLst>
            <pc:docMk/>
            <pc:sldMk cId="3560064655" sldId="258"/>
            <ac:spMk id="3" creationId="{94A22B76-E4EC-A6F5-19A0-36CBB8593FAF}"/>
          </ac:spMkLst>
        </pc:spChg>
      </pc:sldChg>
      <pc:sldChg chg="add">
        <pc:chgData name="Considine, Jeffrey" userId="86e315e9-faf2-45bd-952d-740601e51f8e" providerId="ADAL" clId="{288FC869-FA8E-A641-984A-D108C72D6A35}" dt="2025-08-31T21:21:19.072" v="3537"/>
        <pc:sldMkLst>
          <pc:docMk/>
          <pc:sldMk cId="705816798" sldId="259"/>
        </pc:sldMkLst>
      </pc:sldChg>
      <pc:sldChg chg="modSp new del mod">
        <pc:chgData name="Considine, Jeffrey" userId="86e315e9-faf2-45bd-952d-740601e51f8e" providerId="ADAL" clId="{288FC869-FA8E-A641-984A-D108C72D6A35}" dt="2025-08-31T21:21:16.970" v="3536" actId="2696"/>
        <pc:sldMkLst>
          <pc:docMk/>
          <pc:sldMk cId="3000996368" sldId="259"/>
        </pc:sldMkLst>
      </pc:sldChg>
      <pc:sldChg chg="addSp modSp new mod modClrScheme chgLayout">
        <pc:chgData name="Considine, Jeffrey" userId="86e315e9-faf2-45bd-952d-740601e51f8e" providerId="ADAL" clId="{288FC869-FA8E-A641-984A-D108C72D6A35}" dt="2025-08-31T19:24:36.559" v="1738" actId="5793"/>
        <pc:sldMkLst>
          <pc:docMk/>
          <pc:sldMk cId="2545513986" sldId="260"/>
        </pc:sldMkLst>
        <pc:spChg chg="mod ord">
          <ac:chgData name="Considine, Jeffrey" userId="86e315e9-faf2-45bd-952d-740601e51f8e" providerId="ADAL" clId="{288FC869-FA8E-A641-984A-D108C72D6A35}" dt="2025-08-31T18:29:26.398" v="1543" actId="700"/>
          <ac:spMkLst>
            <pc:docMk/>
            <pc:sldMk cId="2545513986" sldId="260"/>
            <ac:spMk id="2" creationId="{C8E3BFC0-2538-0979-B4F2-161F9B43D073}"/>
          </ac:spMkLst>
        </pc:spChg>
        <pc:spChg chg="mod ord">
          <ac:chgData name="Considine, Jeffrey" userId="86e315e9-faf2-45bd-952d-740601e51f8e" providerId="ADAL" clId="{288FC869-FA8E-A641-984A-D108C72D6A35}" dt="2025-08-31T19:24:36.559" v="1738" actId="5793"/>
          <ac:spMkLst>
            <pc:docMk/>
            <pc:sldMk cId="2545513986" sldId="260"/>
            <ac:spMk id="3" creationId="{3D45FC90-8100-CEDF-9AA3-49A2F82D5A47}"/>
          </ac:spMkLst>
        </pc:spChg>
        <pc:picChg chg="add mod">
          <ac:chgData name="Considine, Jeffrey" userId="86e315e9-faf2-45bd-952d-740601e51f8e" providerId="ADAL" clId="{288FC869-FA8E-A641-984A-D108C72D6A35}" dt="2025-08-31T19:23:46.179" v="1668" actId="14100"/>
          <ac:picMkLst>
            <pc:docMk/>
            <pc:sldMk cId="2545513986" sldId="260"/>
            <ac:picMk id="4" creationId="{BE05DAC4-FADA-DA81-7F92-FAFA26674FE1}"/>
          </ac:picMkLst>
        </pc:picChg>
      </pc:sldChg>
      <pc:sldChg chg="modSp add del mod ord">
        <pc:chgData name="Considine, Jeffrey" userId="86e315e9-faf2-45bd-952d-740601e51f8e" providerId="ADAL" clId="{288FC869-FA8E-A641-984A-D108C72D6A35}" dt="2025-08-31T19:24:07.407" v="1680" actId="2696"/>
        <pc:sldMkLst>
          <pc:docMk/>
          <pc:sldMk cId="1943258414" sldId="261"/>
        </pc:sldMkLst>
      </pc:sldChg>
      <pc:sldChg chg="addSp delSp modSp add mod modClrScheme chgLayout">
        <pc:chgData name="Considine, Jeffrey" userId="86e315e9-faf2-45bd-952d-740601e51f8e" providerId="ADAL" clId="{288FC869-FA8E-A641-984A-D108C72D6A35}" dt="2025-09-01T01:14:40.968" v="3665" actId="3626"/>
        <pc:sldMkLst>
          <pc:docMk/>
          <pc:sldMk cId="4263727683" sldId="262"/>
        </pc:sldMkLst>
        <pc:spChg chg="mod ord">
          <ac:chgData name="Considine, Jeffrey" userId="86e315e9-faf2-45bd-952d-740601e51f8e" providerId="ADAL" clId="{288FC869-FA8E-A641-984A-D108C72D6A35}" dt="2025-09-01T01:14:19.785" v="3644" actId="20577"/>
          <ac:spMkLst>
            <pc:docMk/>
            <pc:sldMk cId="4263727683" sldId="262"/>
            <ac:spMk id="2" creationId="{7C49BC2D-1758-9A58-E5A3-935EBB9D628E}"/>
          </ac:spMkLst>
        </pc:spChg>
        <pc:spChg chg="mod ord">
          <ac:chgData name="Considine, Jeffrey" userId="86e315e9-faf2-45bd-952d-740601e51f8e" providerId="ADAL" clId="{288FC869-FA8E-A641-984A-D108C72D6A35}" dt="2025-09-01T01:14:40.968" v="3665" actId="3626"/>
          <ac:spMkLst>
            <pc:docMk/>
            <pc:sldMk cId="4263727683" sldId="262"/>
            <ac:spMk id="3" creationId="{9807CA59-C372-0C21-8995-748A9343D2B8}"/>
          </ac:spMkLst>
        </pc:spChg>
        <pc:picChg chg="add mod">
          <ac:chgData name="Considine, Jeffrey" userId="86e315e9-faf2-45bd-952d-740601e51f8e" providerId="ADAL" clId="{288FC869-FA8E-A641-984A-D108C72D6A35}" dt="2025-08-31T18:28:51.234" v="1539" actId="1076"/>
          <ac:picMkLst>
            <pc:docMk/>
            <pc:sldMk cId="4263727683" sldId="262"/>
            <ac:picMk id="4" creationId="{B16FF557-209A-198A-65A1-6E5E9DD73AA9}"/>
          </ac:picMkLst>
        </pc:picChg>
      </pc:sldChg>
      <pc:sldChg chg="modSp new mod">
        <pc:chgData name="Considine, Jeffrey" userId="86e315e9-faf2-45bd-952d-740601e51f8e" providerId="ADAL" clId="{288FC869-FA8E-A641-984A-D108C72D6A35}" dt="2025-08-18T18:33:00.615" v="602"/>
        <pc:sldMkLst>
          <pc:docMk/>
          <pc:sldMk cId="3320250907" sldId="263"/>
        </pc:sldMkLst>
        <pc:spChg chg="mod">
          <ac:chgData name="Considine, Jeffrey" userId="86e315e9-faf2-45bd-952d-740601e51f8e" providerId="ADAL" clId="{288FC869-FA8E-A641-984A-D108C72D6A35}" dt="2025-08-18T18:32:35" v="598" actId="20577"/>
          <ac:spMkLst>
            <pc:docMk/>
            <pc:sldMk cId="3320250907" sldId="263"/>
            <ac:spMk id="2" creationId="{4E285843-4D35-0EE8-2D4A-B6D33A396474}"/>
          </ac:spMkLst>
        </pc:spChg>
        <pc:spChg chg="mod">
          <ac:chgData name="Considine, Jeffrey" userId="86e315e9-faf2-45bd-952d-740601e51f8e" providerId="ADAL" clId="{288FC869-FA8E-A641-984A-D108C72D6A35}" dt="2025-08-18T18:33:00.615" v="602"/>
          <ac:spMkLst>
            <pc:docMk/>
            <pc:sldMk cId="3320250907" sldId="263"/>
            <ac:spMk id="3" creationId="{2CAE15A3-E89D-9D63-C42F-F1C6A2728B26}"/>
          </ac:spMkLst>
        </pc:spChg>
      </pc:sldChg>
      <pc:sldChg chg="modSp add mod">
        <pc:chgData name="Considine, Jeffrey" userId="86e315e9-faf2-45bd-952d-740601e51f8e" providerId="ADAL" clId="{288FC869-FA8E-A641-984A-D108C72D6A35}" dt="2025-08-18T18:33:31.517" v="624"/>
        <pc:sldMkLst>
          <pc:docMk/>
          <pc:sldMk cId="2436390150" sldId="264"/>
        </pc:sldMkLst>
        <pc:spChg chg="mod">
          <ac:chgData name="Considine, Jeffrey" userId="86e315e9-faf2-45bd-952d-740601e51f8e" providerId="ADAL" clId="{288FC869-FA8E-A641-984A-D108C72D6A35}" dt="2025-08-18T18:33:16.130" v="622" actId="20577"/>
          <ac:spMkLst>
            <pc:docMk/>
            <pc:sldMk cId="2436390150" sldId="264"/>
            <ac:spMk id="2" creationId="{0E6E2666-EF61-A5D7-7E41-04BDC46AC779}"/>
          </ac:spMkLst>
        </pc:spChg>
        <pc:spChg chg="mod">
          <ac:chgData name="Considine, Jeffrey" userId="86e315e9-faf2-45bd-952d-740601e51f8e" providerId="ADAL" clId="{288FC869-FA8E-A641-984A-D108C72D6A35}" dt="2025-08-18T18:33:31.517" v="624"/>
          <ac:spMkLst>
            <pc:docMk/>
            <pc:sldMk cId="2436390150" sldId="264"/>
            <ac:spMk id="3" creationId="{2CA645A7-37C8-3DC2-E571-9EA1609B93BE}"/>
          </ac:spMkLst>
        </pc:spChg>
      </pc:sldChg>
      <pc:sldChg chg="modSp add mod ord">
        <pc:chgData name="Considine, Jeffrey" userId="86e315e9-faf2-45bd-952d-740601e51f8e" providerId="ADAL" clId="{288FC869-FA8E-A641-984A-D108C72D6A35}" dt="2025-08-18T18:32:41.742" v="600" actId="20577"/>
        <pc:sldMkLst>
          <pc:docMk/>
          <pc:sldMk cId="3901416869" sldId="265"/>
        </pc:sldMkLst>
        <pc:spChg chg="mod">
          <ac:chgData name="Considine, Jeffrey" userId="86e315e9-faf2-45bd-952d-740601e51f8e" providerId="ADAL" clId="{288FC869-FA8E-A641-984A-D108C72D6A35}" dt="2025-08-18T18:32:41.742" v="600" actId="20577"/>
          <ac:spMkLst>
            <pc:docMk/>
            <pc:sldMk cId="3901416869" sldId="265"/>
            <ac:spMk id="2" creationId="{020595B2-A96A-93D2-FE21-763674523B08}"/>
          </ac:spMkLst>
        </pc:spChg>
        <pc:spChg chg="mod">
          <ac:chgData name="Considine, Jeffrey" userId="86e315e9-faf2-45bd-952d-740601e51f8e" providerId="ADAL" clId="{288FC869-FA8E-A641-984A-D108C72D6A35}" dt="2025-08-18T18:32:15.381" v="589" actId="20577"/>
          <ac:spMkLst>
            <pc:docMk/>
            <pc:sldMk cId="3901416869" sldId="265"/>
            <ac:spMk id="3" creationId="{C08DD59C-27C0-55F6-2CB2-35D4858C5CD2}"/>
          </ac:spMkLst>
        </pc:spChg>
      </pc:sldChg>
      <pc:sldChg chg="modSp new mod">
        <pc:chgData name="Considine, Jeffrey" userId="86e315e9-faf2-45bd-952d-740601e51f8e" providerId="ADAL" clId="{288FC869-FA8E-A641-984A-D108C72D6A35}" dt="2025-08-18T18:34:19.683" v="675"/>
        <pc:sldMkLst>
          <pc:docMk/>
          <pc:sldMk cId="1740796839" sldId="266"/>
        </pc:sldMkLst>
        <pc:spChg chg="mod">
          <ac:chgData name="Considine, Jeffrey" userId="86e315e9-faf2-45bd-952d-740601e51f8e" providerId="ADAL" clId="{288FC869-FA8E-A641-984A-D108C72D6A35}" dt="2025-08-18T18:33:51.701" v="673" actId="20577"/>
          <ac:spMkLst>
            <pc:docMk/>
            <pc:sldMk cId="1740796839" sldId="266"/>
            <ac:spMk id="2" creationId="{86885939-627D-CA56-D68A-0812A4B5A7CD}"/>
          </ac:spMkLst>
        </pc:spChg>
        <pc:spChg chg="mod">
          <ac:chgData name="Considine, Jeffrey" userId="86e315e9-faf2-45bd-952d-740601e51f8e" providerId="ADAL" clId="{288FC869-FA8E-A641-984A-D108C72D6A35}" dt="2025-08-18T18:34:19.683" v="675"/>
          <ac:spMkLst>
            <pc:docMk/>
            <pc:sldMk cId="1740796839" sldId="266"/>
            <ac:spMk id="3" creationId="{0B7D7554-12D8-E33B-0396-0A4D22DA4D26}"/>
          </ac:spMkLst>
        </pc:spChg>
      </pc:sldChg>
      <pc:sldChg chg="modSp new mod">
        <pc:chgData name="Considine, Jeffrey" userId="86e315e9-faf2-45bd-952d-740601e51f8e" providerId="ADAL" clId="{288FC869-FA8E-A641-984A-D108C72D6A35}" dt="2025-08-18T18:34:47.658" v="734"/>
        <pc:sldMkLst>
          <pc:docMk/>
          <pc:sldMk cId="430481397" sldId="267"/>
        </pc:sldMkLst>
        <pc:spChg chg="mod">
          <ac:chgData name="Considine, Jeffrey" userId="86e315e9-faf2-45bd-952d-740601e51f8e" providerId="ADAL" clId="{288FC869-FA8E-A641-984A-D108C72D6A35}" dt="2025-08-18T18:34:35.235" v="732" actId="20577"/>
          <ac:spMkLst>
            <pc:docMk/>
            <pc:sldMk cId="430481397" sldId="267"/>
            <ac:spMk id="2" creationId="{E85BB165-F3F5-EFAA-ECA3-952211F30AB4}"/>
          </ac:spMkLst>
        </pc:spChg>
        <pc:spChg chg="mod">
          <ac:chgData name="Considine, Jeffrey" userId="86e315e9-faf2-45bd-952d-740601e51f8e" providerId="ADAL" clId="{288FC869-FA8E-A641-984A-D108C72D6A35}" dt="2025-08-18T18:34:47.658" v="734"/>
          <ac:spMkLst>
            <pc:docMk/>
            <pc:sldMk cId="430481397" sldId="267"/>
            <ac:spMk id="3" creationId="{EA8B96F2-5F27-1A93-9562-04E6A42F7F15}"/>
          </ac:spMkLst>
        </pc:spChg>
      </pc:sldChg>
      <pc:sldChg chg="modSp new mod">
        <pc:chgData name="Considine, Jeffrey" userId="86e315e9-faf2-45bd-952d-740601e51f8e" providerId="ADAL" clId="{288FC869-FA8E-A641-984A-D108C72D6A35}" dt="2025-08-18T18:35:44.687" v="902" actId="20577"/>
        <pc:sldMkLst>
          <pc:docMk/>
          <pc:sldMk cId="2193732556" sldId="268"/>
        </pc:sldMkLst>
        <pc:spChg chg="mod">
          <ac:chgData name="Considine, Jeffrey" userId="86e315e9-faf2-45bd-952d-740601e51f8e" providerId="ADAL" clId="{288FC869-FA8E-A641-984A-D108C72D6A35}" dt="2025-08-18T18:35:13.039" v="779" actId="20577"/>
          <ac:spMkLst>
            <pc:docMk/>
            <pc:sldMk cId="2193732556" sldId="268"/>
            <ac:spMk id="2" creationId="{D941C851-F2E6-776E-3A92-1983B5858023}"/>
          </ac:spMkLst>
        </pc:spChg>
        <pc:spChg chg="mod">
          <ac:chgData name="Considine, Jeffrey" userId="86e315e9-faf2-45bd-952d-740601e51f8e" providerId="ADAL" clId="{288FC869-FA8E-A641-984A-D108C72D6A35}" dt="2025-08-18T18:35:44.687" v="902" actId="20577"/>
          <ac:spMkLst>
            <pc:docMk/>
            <pc:sldMk cId="2193732556" sldId="268"/>
            <ac:spMk id="3" creationId="{F97C9FE4-860D-655A-C049-F010C3CCB10C}"/>
          </ac:spMkLst>
        </pc:spChg>
      </pc:sldChg>
      <pc:sldChg chg="modSp new del mod">
        <pc:chgData name="Considine, Jeffrey" userId="86e315e9-faf2-45bd-952d-740601e51f8e" providerId="ADAL" clId="{288FC869-FA8E-A641-984A-D108C72D6A35}" dt="2025-08-31T21:21:16.970" v="3536" actId="2696"/>
        <pc:sldMkLst>
          <pc:docMk/>
          <pc:sldMk cId="922775516" sldId="269"/>
        </pc:sldMkLst>
      </pc:sldChg>
      <pc:sldChg chg="add">
        <pc:chgData name="Considine, Jeffrey" userId="86e315e9-faf2-45bd-952d-740601e51f8e" providerId="ADAL" clId="{288FC869-FA8E-A641-984A-D108C72D6A35}" dt="2025-08-31T21:21:19.072" v="3537"/>
        <pc:sldMkLst>
          <pc:docMk/>
          <pc:sldMk cId="1979196269" sldId="269"/>
        </pc:sldMkLst>
      </pc:sldChg>
      <pc:sldChg chg="add del">
        <pc:chgData name="Considine, Jeffrey" userId="86e315e9-faf2-45bd-952d-740601e51f8e" providerId="ADAL" clId="{288FC869-FA8E-A641-984A-D108C72D6A35}" dt="2025-08-31T21:21:52.963" v="3541" actId="2696"/>
        <pc:sldMkLst>
          <pc:docMk/>
          <pc:sldMk cId="737910298" sldId="270"/>
        </pc:sldMkLst>
      </pc:sldChg>
      <pc:sldChg chg="add">
        <pc:chgData name="Considine, Jeffrey" userId="86e315e9-faf2-45bd-952d-740601e51f8e" providerId="ADAL" clId="{288FC869-FA8E-A641-984A-D108C72D6A35}" dt="2025-08-31T21:21:56.348" v="3542"/>
        <pc:sldMkLst>
          <pc:docMk/>
          <pc:sldMk cId="2190622989" sldId="270"/>
        </pc:sldMkLst>
      </pc:sldChg>
      <pc:sldChg chg="add del">
        <pc:chgData name="Considine, Jeffrey" userId="86e315e9-faf2-45bd-952d-740601e51f8e" providerId="ADAL" clId="{288FC869-FA8E-A641-984A-D108C72D6A35}" dt="2025-08-31T21:21:44.099" v="3539" actId="2696"/>
        <pc:sldMkLst>
          <pc:docMk/>
          <pc:sldMk cId="3982828933" sldId="270"/>
        </pc:sldMkLst>
      </pc:sldChg>
      <pc:sldChg chg="add del">
        <pc:chgData name="Considine, Jeffrey" userId="86e315e9-faf2-45bd-952d-740601e51f8e" providerId="ADAL" clId="{288FC869-FA8E-A641-984A-D108C72D6A35}" dt="2025-08-31T21:22:43.924" v="3580" actId="2696"/>
        <pc:sldMkLst>
          <pc:docMk/>
          <pc:sldMk cId="1908463315" sldId="271"/>
        </pc:sldMkLst>
      </pc:sldChg>
      <pc:sldChg chg="add">
        <pc:chgData name="Considine, Jeffrey" userId="86e315e9-faf2-45bd-952d-740601e51f8e" providerId="ADAL" clId="{288FC869-FA8E-A641-984A-D108C72D6A35}" dt="2025-08-18T18:36:23.402" v="922"/>
        <pc:sldMkLst>
          <pc:docMk/>
          <pc:sldMk cId="2715534494" sldId="272"/>
        </pc:sldMkLst>
      </pc:sldChg>
      <pc:sldChg chg="add">
        <pc:chgData name="Considine, Jeffrey" userId="86e315e9-faf2-45bd-952d-740601e51f8e" providerId="ADAL" clId="{288FC869-FA8E-A641-984A-D108C72D6A35}" dt="2025-08-31T21:21:50.207" v="3540"/>
        <pc:sldMkLst>
          <pc:docMk/>
          <pc:sldMk cId="165723178" sldId="273"/>
        </pc:sldMkLst>
      </pc:sldChg>
      <pc:sldChg chg="addSp delSp modSp new del mod modClrScheme chgLayout">
        <pc:chgData name="Considine, Jeffrey" userId="86e315e9-faf2-45bd-952d-740601e51f8e" providerId="ADAL" clId="{288FC869-FA8E-A641-984A-D108C72D6A35}" dt="2025-08-31T21:21:44.099" v="3539" actId="2696"/>
        <pc:sldMkLst>
          <pc:docMk/>
          <pc:sldMk cId="2025806623" sldId="273"/>
        </pc:sldMkLst>
      </pc:sldChg>
      <pc:sldChg chg="addSp modSp new del mod modClrScheme chgLayout">
        <pc:chgData name="Considine, Jeffrey" userId="86e315e9-faf2-45bd-952d-740601e51f8e" providerId="ADAL" clId="{288FC869-FA8E-A641-984A-D108C72D6A35}" dt="2025-08-31T21:21:44.099" v="3539" actId="2696"/>
        <pc:sldMkLst>
          <pc:docMk/>
          <pc:sldMk cId="2411135003" sldId="274"/>
        </pc:sldMkLst>
      </pc:sldChg>
      <pc:sldChg chg="add">
        <pc:chgData name="Considine, Jeffrey" userId="86e315e9-faf2-45bd-952d-740601e51f8e" providerId="ADAL" clId="{288FC869-FA8E-A641-984A-D108C72D6A35}" dt="2025-08-31T21:21:50.207" v="3540"/>
        <pc:sldMkLst>
          <pc:docMk/>
          <pc:sldMk cId="3301614130" sldId="274"/>
        </pc:sldMkLst>
      </pc:sldChg>
      <pc:sldChg chg="add ord">
        <pc:chgData name="Considine, Jeffrey" userId="86e315e9-faf2-45bd-952d-740601e51f8e" providerId="ADAL" clId="{288FC869-FA8E-A641-984A-D108C72D6A35}" dt="2025-09-01T01:50:02.818" v="4167" actId="20578"/>
        <pc:sldMkLst>
          <pc:docMk/>
          <pc:sldMk cId="443441677" sldId="275"/>
        </pc:sldMkLst>
      </pc:sldChg>
      <pc:sldChg chg="addSp modSp new del mod modClrScheme chgLayout">
        <pc:chgData name="Considine, Jeffrey" userId="86e315e9-faf2-45bd-952d-740601e51f8e" providerId="ADAL" clId="{288FC869-FA8E-A641-984A-D108C72D6A35}" dt="2025-08-31T21:21:44.099" v="3539" actId="2696"/>
        <pc:sldMkLst>
          <pc:docMk/>
          <pc:sldMk cId="3962012720" sldId="275"/>
        </pc:sldMkLst>
      </pc:sldChg>
      <pc:sldChg chg="addSp modSp new del mod modClrScheme chgLayout">
        <pc:chgData name="Considine, Jeffrey" userId="86e315e9-faf2-45bd-952d-740601e51f8e" providerId="ADAL" clId="{288FC869-FA8E-A641-984A-D108C72D6A35}" dt="2025-08-31T21:21:44.099" v="3539" actId="2696"/>
        <pc:sldMkLst>
          <pc:docMk/>
          <pc:sldMk cId="381386110" sldId="276"/>
        </pc:sldMkLst>
      </pc:sldChg>
      <pc:sldChg chg="add">
        <pc:chgData name="Considine, Jeffrey" userId="86e315e9-faf2-45bd-952d-740601e51f8e" providerId="ADAL" clId="{288FC869-FA8E-A641-984A-D108C72D6A35}" dt="2025-08-31T21:21:50.207" v="3540"/>
        <pc:sldMkLst>
          <pc:docMk/>
          <pc:sldMk cId="2121839350" sldId="276"/>
        </pc:sldMkLst>
      </pc:sldChg>
      <pc:sldChg chg="add">
        <pc:chgData name="Considine, Jeffrey" userId="86e315e9-faf2-45bd-952d-740601e51f8e" providerId="ADAL" clId="{288FC869-FA8E-A641-984A-D108C72D6A35}" dt="2025-08-31T21:21:50.207" v="3540"/>
        <pc:sldMkLst>
          <pc:docMk/>
          <pc:sldMk cId="2746002201" sldId="277"/>
        </pc:sldMkLst>
      </pc:sldChg>
      <pc:sldChg chg="addSp modSp new del mod modClrScheme chgLayout">
        <pc:chgData name="Considine, Jeffrey" userId="86e315e9-faf2-45bd-952d-740601e51f8e" providerId="ADAL" clId="{288FC869-FA8E-A641-984A-D108C72D6A35}" dt="2025-08-31T21:21:44.099" v="3539" actId="2696"/>
        <pc:sldMkLst>
          <pc:docMk/>
          <pc:sldMk cId="2960171029" sldId="277"/>
        </pc:sldMkLst>
      </pc:sldChg>
      <pc:sldChg chg="modSp new mod ord">
        <pc:chgData name="Considine, Jeffrey" userId="86e315e9-faf2-45bd-952d-740601e51f8e" providerId="ADAL" clId="{288FC869-FA8E-A641-984A-D108C72D6A35}" dt="2025-08-31T20:15:03.809" v="2611" actId="5793"/>
        <pc:sldMkLst>
          <pc:docMk/>
          <pc:sldMk cId="33651027" sldId="278"/>
        </pc:sldMkLst>
        <pc:spChg chg="mod">
          <ac:chgData name="Considine, Jeffrey" userId="86e315e9-faf2-45bd-952d-740601e51f8e" providerId="ADAL" clId="{288FC869-FA8E-A641-984A-D108C72D6A35}" dt="2025-08-18T19:37:24.363" v="1493" actId="20577"/>
          <ac:spMkLst>
            <pc:docMk/>
            <pc:sldMk cId="33651027" sldId="278"/>
            <ac:spMk id="2" creationId="{FB7CE40D-7674-97AF-72E5-96AFAE5BF864}"/>
          </ac:spMkLst>
        </pc:spChg>
        <pc:spChg chg="mod">
          <ac:chgData name="Considine, Jeffrey" userId="86e315e9-faf2-45bd-952d-740601e51f8e" providerId="ADAL" clId="{288FC869-FA8E-A641-984A-D108C72D6A35}" dt="2025-08-31T20:15:03.809" v="2611" actId="5793"/>
          <ac:spMkLst>
            <pc:docMk/>
            <pc:sldMk cId="33651027" sldId="278"/>
            <ac:spMk id="3" creationId="{C4DA285A-9156-EA61-2CE9-EC8143E23542}"/>
          </ac:spMkLst>
        </pc:spChg>
      </pc:sldChg>
      <pc:sldChg chg="add">
        <pc:chgData name="Considine, Jeffrey" userId="86e315e9-faf2-45bd-952d-740601e51f8e" providerId="ADAL" clId="{288FC869-FA8E-A641-984A-D108C72D6A35}" dt="2025-08-31T21:21:19.072" v="3537"/>
        <pc:sldMkLst>
          <pc:docMk/>
          <pc:sldMk cId="1654265133" sldId="279"/>
        </pc:sldMkLst>
      </pc:sldChg>
      <pc:sldChg chg="modSp new del mod">
        <pc:chgData name="Considine, Jeffrey" userId="86e315e9-faf2-45bd-952d-740601e51f8e" providerId="ADAL" clId="{288FC869-FA8E-A641-984A-D108C72D6A35}" dt="2025-08-31T21:21:16.970" v="3536" actId="2696"/>
        <pc:sldMkLst>
          <pc:docMk/>
          <pc:sldMk cId="4042203228" sldId="279"/>
        </pc:sldMkLst>
      </pc:sldChg>
      <pc:sldChg chg="addSp modSp new del mod modClrScheme chgLayout">
        <pc:chgData name="Considine, Jeffrey" userId="86e315e9-faf2-45bd-952d-740601e51f8e" providerId="ADAL" clId="{288FC869-FA8E-A641-984A-D108C72D6A35}" dt="2025-08-31T21:21:16.970" v="3536" actId="2696"/>
        <pc:sldMkLst>
          <pc:docMk/>
          <pc:sldMk cId="1648351240" sldId="280"/>
        </pc:sldMkLst>
      </pc:sldChg>
      <pc:sldChg chg="add">
        <pc:chgData name="Considine, Jeffrey" userId="86e315e9-faf2-45bd-952d-740601e51f8e" providerId="ADAL" clId="{288FC869-FA8E-A641-984A-D108C72D6A35}" dt="2025-08-31T21:21:19.072" v="3537"/>
        <pc:sldMkLst>
          <pc:docMk/>
          <pc:sldMk cId="2970580985" sldId="280"/>
        </pc:sldMkLst>
      </pc:sldChg>
      <pc:sldChg chg="addSp delSp modSp new mod">
        <pc:chgData name="Considine, Jeffrey" userId="86e315e9-faf2-45bd-952d-740601e51f8e" providerId="ADAL" clId="{288FC869-FA8E-A641-984A-D108C72D6A35}" dt="2025-08-31T20:22:12.781" v="3149" actId="20577"/>
        <pc:sldMkLst>
          <pc:docMk/>
          <pc:sldMk cId="1578480008" sldId="281"/>
        </pc:sldMkLst>
        <pc:spChg chg="mod">
          <ac:chgData name="Considine, Jeffrey" userId="86e315e9-faf2-45bd-952d-740601e51f8e" providerId="ADAL" clId="{288FC869-FA8E-A641-984A-D108C72D6A35}" dt="2025-08-18T19:37:19.849" v="1487" actId="20577"/>
          <ac:spMkLst>
            <pc:docMk/>
            <pc:sldMk cId="1578480008" sldId="281"/>
            <ac:spMk id="2" creationId="{7C3D7D8A-8ACC-2531-C475-3644ED3CB49F}"/>
          </ac:spMkLst>
        </pc:spChg>
        <pc:spChg chg="mod">
          <ac:chgData name="Considine, Jeffrey" userId="86e315e9-faf2-45bd-952d-740601e51f8e" providerId="ADAL" clId="{288FC869-FA8E-A641-984A-D108C72D6A35}" dt="2025-08-31T20:22:12.781" v="3149" actId="20577"/>
          <ac:spMkLst>
            <pc:docMk/>
            <pc:sldMk cId="1578480008" sldId="281"/>
            <ac:spMk id="3" creationId="{CFAAC90F-A1DA-3393-F459-A3DA06CEE78C}"/>
          </ac:spMkLst>
        </pc:spChg>
        <pc:graphicFrameChg chg="add del mod modGraphic">
          <ac:chgData name="Considine, Jeffrey" userId="86e315e9-faf2-45bd-952d-740601e51f8e" providerId="ADAL" clId="{288FC869-FA8E-A641-984A-D108C72D6A35}" dt="2025-08-31T20:18:39.291" v="3030" actId="1076"/>
          <ac:graphicFrameMkLst>
            <pc:docMk/>
            <pc:sldMk cId="1578480008" sldId="281"/>
            <ac:graphicFrameMk id="4" creationId="{42728025-D902-A48A-B1E5-8D7934B8C865}"/>
          </ac:graphicFrameMkLst>
        </pc:graphicFrameChg>
      </pc:sldChg>
      <pc:sldChg chg="modSp new mod">
        <pc:chgData name="Considine, Jeffrey" userId="86e315e9-faf2-45bd-952d-740601e51f8e" providerId="ADAL" clId="{288FC869-FA8E-A641-984A-D108C72D6A35}" dt="2025-09-01T01:47:48.281" v="4166" actId="255"/>
        <pc:sldMkLst>
          <pc:docMk/>
          <pc:sldMk cId="3333600277" sldId="282"/>
        </pc:sldMkLst>
        <pc:spChg chg="mod">
          <ac:chgData name="Considine, Jeffrey" userId="86e315e9-faf2-45bd-952d-740601e51f8e" providerId="ADAL" clId="{288FC869-FA8E-A641-984A-D108C72D6A35}" dt="2025-08-31T20:24:34.599" v="3203" actId="20577"/>
          <ac:spMkLst>
            <pc:docMk/>
            <pc:sldMk cId="3333600277" sldId="282"/>
            <ac:spMk id="2" creationId="{42EC5AEB-A29B-A083-BBF7-2ADABBC4A440}"/>
          </ac:spMkLst>
        </pc:spChg>
        <pc:spChg chg="mod">
          <ac:chgData name="Considine, Jeffrey" userId="86e315e9-faf2-45bd-952d-740601e51f8e" providerId="ADAL" clId="{288FC869-FA8E-A641-984A-D108C72D6A35}" dt="2025-09-01T01:47:48.281" v="4166" actId="255"/>
          <ac:spMkLst>
            <pc:docMk/>
            <pc:sldMk cId="3333600277" sldId="282"/>
            <ac:spMk id="3" creationId="{8754D751-A3B5-FDA1-01F6-04E8C0C739C0}"/>
          </ac:spMkLst>
        </pc:spChg>
      </pc:sldChg>
      <pc:sldChg chg="modSp new del mod">
        <pc:chgData name="Considine, Jeffrey" userId="86e315e9-faf2-45bd-952d-740601e51f8e" providerId="ADAL" clId="{288FC869-FA8E-A641-984A-D108C72D6A35}" dt="2025-08-31T21:22:42.222" v="3579" actId="2696"/>
        <pc:sldMkLst>
          <pc:docMk/>
          <pc:sldMk cId="3242649933" sldId="283"/>
        </pc:sldMkLst>
      </pc:sldChg>
      <pc:sldChg chg="addSp modSp add mod modNotesTx">
        <pc:chgData name="Considine, Jeffrey" userId="86e315e9-faf2-45bd-952d-740601e51f8e" providerId="ADAL" clId="{288FC869-FA8E-A641-984A-D108C72D6A35}" dt="2025-08-31T20:04:53.461" v="2380" actId="20577"/>
        <pc:sldMkLst>
          <pc:docMk/>
          <pc:sldMk cId="284419435" sldId="284"/>
        </pc:sldMkLst>
        <pc:spChg chg="mod">
          <ac:chgData name="Considine, Jeffrey" userId="86e315e9-faf2-45bd-952d-740601e51f8e" providerId="ADAL" clId="{288FC869-FA8E-A641-984A-D108C72D6A35}" dt="2025-08-31T19:22:49.271" v="1666"/>
          <ac:spMkLst>
            <pc:docMk/>
            <pc:sldMk cId="284419435" sldId="284"/>
            <ac:spMk id="3" creationId="{274FDB6A-D1FA-B850-0B8F-4C5F792195E4}"/>
          </ac:spMkLst>
        </pc:spChg>
        <pc:picChg chg="add mod">
          <ac:chgData name="Considine, Jeffrey" userId="86e315e9-faf2-45bd-952d-740601e51f8e" providerId="ADAL" clId="{288FC869-FA8E-A641-984A-D108C72D6A35}" dt="2025-08-31T19:22:27.767" v="1657" actId="14100"/>
          <ac:picMkLst>
            <pc:docMk/>
            <pc:sldMk cId="284419435" sldId="284"/>
            <ac:picMk id="4" creationId="{957C3CFA-9670-BBFD-21FC-CCF21A284DCB}"/>
          </ac:picMkLst>
        </pc:picChg>
      </pc:sldChg>
      <pc:sldChg chg="addSp modSp add mod">
        <pc:chgData name="Considine, Jeffrey" userId="86e315e9-faf2-45bd-952d-740601e51f8e" providerId="ADAL" clId="{288FC869-FA8E-A641-984A-D108C72D6A35}" dt="2025-08-31T19:15:19.130" v="1588" actId="404"/>
        <pc:sldMkLst>
          <pc:docMk/>
          <pc:sldMk cId="3860228626" sldId="285"/>
        </pc:sldMkLst>
        <pc:spChg chg="mod">
          <ac:chgData name="Considine, Jeffrey" userId="86e315e9-faf2-45bd-952d-740601e51f8e" providerId="ADAL" clId="{288FC869-FA8E-A641-984A-D108C72D6A35}" dt="2025-08-31T19:15:19.130" v="1588" actId="404"/>
          <ac:spMkLst>
            <pc:docMk/>
            <pc:sldMk cId="3860228626" sldId="285"/>
            <ac:spMk id="3" creationId="{A2A2732D-A9CD-B0C2-ED4C-664CB7B303E3}"/>
          </ac:spMkLst>
        </pc:spChg>
        <pc:picChg chg="add mod">
          <ac:chgData name="Considine, Jeffrey" userId="86e315e9-faf2-45bd-952d-740601e51f8e" providerId="ADAL" clId="{288FC869-FA8E-A641-984A-D108C72D6A35}" dt="2025-08-31T19:14:15.594" v="1552" actId="1076"/>
          <ac:picMkLst>
            <pc:docMk/>
            <pc:sldMk cId="3860228626" sldId="285"/>
            <ac:picMk id="4" creationId="{2DCDFD9A-EF29-92F0-A051-1697F3119D77}"/>
          </ac:picMkLst>
        </pc:picChg>
      </pc:sldChg>
      <pc:sldChg chg="addSp modSp add mod">
        <pc:chgData name="Considine, Jeffrey" userId="86e315e9-faf2-45bd-952d-740601e51f8e" providerId="ADAL" clId="{288FC869-FA8E-A641-984A-D108C72D6A35}" dt="2025-08-31T19:18:20.966" v="1607" actId="1076"/>
        <pc:sldMkLst>
          <pc:docMk/>
          <pc:sldMk cId="286068624" sldId="286"/>
        </pc:sldMkLst>
        <pc:spChg chg="mod">
          <ac:chgData name="Considine, Jeffrey" userId="86e315e9-faf2-45bd-952d-740601e51f8e" providerId="ADAL" clId="{288FC869-FA8E-A641-984A-D108C72D6A35}" dt="2025-08-31T19:17:38.952" v="1601"/>
          <ac:spMkLst>
            <pc:docMk/>
            <pc:sldMk cId="286068624" sldId="286"/>
            <ac:spMk id="3" creationId="{35140F84-EC34-CB4F-88AA-80B955A0C070}"/>
          </ac:spMkLst>
        </pc:spChg>
        <pc:picChg chg="add mod">
          <ac:chgData name="Considine, Jeffrey" userId="86e315e9-faf2-45bd-952d-740601e51f8e" providerId="ADAL" clId="{288FC869-FA8E-A641-984A-D108C72D6A35}" dt="2025-08-31T19:18:20.966" v="1607" actId="1076"/>
          <ac:picMkLst>
            <pc:docMk/>
            <pc:sldMk cId="286068624" sldId="286"/>
            <ac:picMk id="5" creationId="{7A43ED3B-ECC4-B67A-7A0B-13CB19C7F7D4}"/>
          </ac:picMkLst>
        </pc:picChg>
      </pc:sldChg>
      <pc:sldChg chg="modSp add mod">
        <pc:chgData name="Considine, Jeffrey" userId="86e315e9-faf2-45bd-952d-740601e51f8e" providerId="ADAL" clId="{288FC869-FA8E-A641-984A-D108C72D6A35}" dt="2025-09-01T01:41:58.881" v="4060" actId="20577"/>
        <pc:sldMkLst>
          <pc:docMk/>
          <pc:sldMk cId="1041185939" sldId="287"/>
        </pc:sldMkLst>
        <pc:spChg chg="mod">
          <ac:chgData name="Considine, Jeffrey" userId="86e315e9-faf2-45bd-952d-740601e51f8e" providerId="ADAL" clId="{288FC869-FA8E-A641-984A-D108C72D6A35}" dt="2025-08-31T20:19:08.633" v="3050" actId="20577"/>
          <ac:spMkLst>
            <pc:docMk/>
            <pc:sldMk cId="1041185939" sldId="287"/>
            <ac:spMk id="2" creationId="{96892172-656B-B289-D76C-4D23A44A8C49}"/>
          </ac:spMkLst>
        </pc:spChg>
        <pc:spChg chg="mod">
          <ac:chgData name="Considine, Jeffrey" userId="86e315e9-faf2-45bd-952d-740601e51f8e" providerId="ADAL" clId="{288FC869-FA8E-A641-984A-D108C72D6A35}" dt="2025-08-31T20:22:19.682" v="3156" actId="20577"/>
          <ac:spMkLst>
            <pc:docMk/>
            <pc:sldMk cId="1041185939" sldId="287"/>
            <ac:spMk id="3" creationId="{52607F8A-CB3E-AC82-95C3-D33B61EA7106}"/>
          </ac:spMkLst>
        </pc:spChg>
        <pc:graphicFrameChg chg="mod modGraphic">
          <ac:chgData name="Considine, Jeffrey" userId="86e315e9-faf2-45bd-952d-740601e51f8e" providerId="ADAL" clId="{288FC869-FA8E-A641-984A-D108C72D6A35}" dt="2025-09-01T01:41:58.881" v="4060" actId="20577"/>
          <ac:graphicFrameMkLst>
            <pc:docMk/>
            <pc:sldMk cId="1041185939" sldId="287"/>
            <ac:graphicFrameMk id="4" creationId="{0B33FA90-31F8-7312-CEFB-F0026E475AAA}"/>
          </ac:graphicFrameMkLst>
        </pc:graphicFrameChg>
      </pc:sldChg>
      <pc:sldChg chg="modSp add mod">
        <pc:chgData name="Considine, Jeffrey" userId="86e315e9-faf2-45bd-952d-740601e51f8e" providerId="ADAL" clId="{288FC869-FA8E-A641-984A-D108C72D6A35}" dt="2025-08-31T20:22:55.609" v="3165" actId="20577"/>
        <pc:sldMkLst>
          <pc:docMk/>
          <pc:sldMk cId="699009846" sldId="288"/>
        </pc:sldMkLst>
        <pc:spChg chg="mod">
          <ac:chgData name="Considine, Jeffrey" userId="86e315e9-faf2-45bd-952d-740601e51f8e" providerId="ADAL" clId="{288FC869-FA8E-A641-984A-D108C72D6A35}" dt="2025-08-31T20:21:27.976" v="3133" actId="20577"/>
          <ac:spMkLst>
            <pc:docMk/>
            <pc:sldMk cId="699009846" sldId="288"/>
            <ac:spMk id="2" creationId="{D5354E8A-42FB-3903-1C57-5815DF90307C}"/>
          </ac:spMkLst>
        </pc:spChg>
        <pc:spChg chg="mod">
          <ac:chgData name="Considine, Jeffrey" userId="86e315e9-faf2-45bd-952d-740601e51f8e" providerId="ADAL" clId="{288FC869-FA8E-A641-984A-D108C72D6A35}" dt="2025-08-31T20:22:55.609" v="3165" actId="20577"/>
          <ac:spMkLst>
            <pc:docMk/>
            <pc:sldMk cId="699009846" sldId="288"/>
            <ac:spMk id="3" creationId="{7C5011DC-70AB-78B5-E4BE-523A27A46B7B}"/>
          </ac:spMkLst>
        </pc:spChg>
        <pc:graphicFrameChg chg="mod modGraphic">
          <ac:chgData name="Considine, Jeffrey" userId="86e315e9-faf2-45bd-952d-740601e51f8e" providerId="ADAL" clId="{288FC869-FA8E-A641-984A-D108C72D6A35}" dt="2025-08-31T20:22:42.657" v="3158"/>
          <ac:graphicFrameMkLst>
            <pc:docMk/>
            <pc:sldMk cId="699009846" sldId="288"/>
            <ac:graphicFrameMk id="4" creationId="{A559F585-D3D4-492D-2906-BFA567770A0B}"/>
          </ac:graphicFrameMkLst>
        </pc:graphicFrameChg>
      </pc:sldChg>
      <pc:sldChg chg="add">
        <pc:chgData name="Considine, Jeffrey" userId="86e315e9-faf2-45bd-952d-740601e51f8e" providerId="ADAL" clId="{288FC869-FA8E-A641-984A-D108C72D6A35}" dt="2025-08-31T21:21:19.072" v="3537"/>
        <pc:sldMkLst>
          <pc:docMk/>
          <pc:sldMk cId="2274225376" sldId="289"/>
        </pc:sldMkLst>
      </pc:sldChg>
      <pc:sldChg chg="addSp delSp modSp new del mod ord modClrScheme chgLayout">
        <pc:chgData name="Considine, Jeffrey" userId="86e315e9-faf2-45bd-952d-740601e51f8e" providerId="ADAL" clId="{288FC869-FA8E-A641-984A-D108C72D6A35}" dt="2025-08-31T21:21:16.970" v="3536" actId="2696"/>
        <pc:sldMkLst>
          <pc:docMk/>
          <pc:sldMk cId="3217695213" sldId="289"/>
        </pc:sldMkLst>
      </pc:sldChg>
      <pc:sldChg chg="modSp add del mod">
        <pc:chgData name="Considine, Jeffrey" userId="86e315e9-faf2-45bd-952d-740601e51f8e" providerId="ADAL" clId="{288FC869-FA8E-A641-984A-D108C72D6A35}" dt="2025-08-31T21:21:44.099" v="3539" actId="2696"/>
        <pc:sldMkLst>
          <pc:docMk/>
          <pc:sldMk cId="3201899678" sldId="292"/>
        </pc:sldMkLst>
      </pc:sldChg>
      <pc:sldChg chg="add">
        <pc:chgData name="Considine, Jeffrey" userId="86e315e9-faf2-45bd-952d-740601e51f8e" providerId="ADAL" clId="{288FC869-FA8E-A641-984A-D108C72D6A35}" dt="2025-08-31T21:21:50.207" v="3540"/>
        <pc:sldMkLst>
          <pc:docMk/>
          <pc:sldMk cId="3293161052" sldId="292"/>
        </pc:sldMkLst>
      </pc:sldChg>
      <pc:sldChg chg="add">
        <pc:chgData name="Considine, Jeffrey" userId="86e315e9-faf2-45bd-952d-740601e51f8e" providerId="ADAL" clId="{288FC869-FA8E-A641-984A-D108C72D6A35}" dt="2025-08-31T21:21:36.090" v="3538"/>
        <pc:sldMkLst>
          <pc:docMk/>
          <pc:sldMk cId="3624704387" sldId="293"/>
        </pc:sldMkLst>
      </pc:sldChg>
      <pc:sldChg chg="addSp modSp new mod">
        <pc:chgData name="Considine, Jeffrey" userId="86e315e9-faf2-45bd-952d-740601e51f8e" providerId="ADAL" clId="{288FC869-FA8E-A641-984A-D108C72D6A35}" dt="2025-09-01T01:15:13.475" v="3669" actId="3626"/>
        <pc:sldMkLst>
          <pc:docMk/>
          <pc:sldMk cId="99317849" sldId="294"/>
        </pc:sldMkLst>
        <pc:spChg chg="mod">
          <ac:chgData name="Considine, Jeffrey" userId="86e315e9-faf2-45bd-952d-740601e51f8e" providerId="ADAL" clId="{288FC869-FA8E-A641-984A-D108C72D6A35}" dt="2025-09-01T01:01:54.495" v="3592" actId="20577"/>
          <ac:spMkLst>
            <pc:docMk/>
            <pc:sldMk cId="99317849" sldId="294"/>
            <ac:spMk id="2" creationId="{1FC869F3-DAE6-A257-51DF-404516C7DEED}"/>
          </ac:spMkLst>
        </pc:spChg>
        <pc:spChg chg="mod">
          <ac:chgData name="Considine, Jeffrey" userId="86e315e9-faf2-45bd-952d-740601e51f8e" providerId="ADAL" clId="{288FC869-FA8E-A641-984A-D108C72D6A35}" dt="2025-09-01T01:15:13.475" v="3669" actId="3626"/>
          <ac:spMkLst>
            <pc:docMk/>
            <pc:sldMk cId="99317849" sldId="294"/>
            <ac:spMk id="3" creationId="{DE7DF6AC-FE51-3731-9297-B93CA28787EB}"/>
          </ac:spMkLst>
        </pc:spChg>
        <pc:picChg chg="add mod">
          <ac:chgData name="Considine, Jeffrey" userId="86e315e9-faf2-45bd-952d-740601e51f8e" providerId="ADAL" clId="{288FC869-FA8E-A641-984A-D108C72D6A35}" dt="2025-09-01T01:01:58.863" v="3594" actId="1076"/>
          <ac:picMkLst>
            <pc:docMk/>
            <pc:sldMk cId="99317849" sldId="294"/>
            <ac:picMk id="5122" creationId="{21BED4BB-1D17-3965-C5AC-DC773F166349}"/>
          </ac:picMkLst>
        </pc:picChg>
      </pc:sldChg>
      <pc:sldChg chg="addSp delSp modSp new mod">
        <pc:chgData name="Considine, Jeffrey" userId="86e315e9-faf2-45bd-952d-740601e51f8e" providerId="ADAL" clId="{288FC869-FA8E-A641-984A-D108C72D6A35}" dt="2025-09-02T12:42:42.634" v="4412" actId="20577"/>
        <pc:sldMkLst>
          <pc:docMk/>
          <pc:sldMk cId="2447895" sldId="295"/>
        </pc:sldMkLst>
        <pc:spChg chg="mod">
          <ac:chgData name="Considine, Jeffrey" userId="86e315e9-faf2-45bd-952d-740601e51f8e" providerId="ADAL" clId="{288FC869-FA8E-A641-984A-D108C72D6A35}" dt="2025-09-01T01:03:22.747" v="3611" actId="20577"/>
          <ac:spMkLst>
            <pc:docMk/>
            <pc:sldMk cId="2447895" sldId="295"/>
            <ac:spMk id="2" creationId="{788493EF-933D-6613-C034-D7CA372790FD}"/>
          </ac:spMkLst>
        </pc:spChg>
        <pc:spChg chg="mod">
          <ac:chgData name="Considine, Jeffrey" userId="86e315e9-faf2-45bd-952d-740601e51f8e" providerId="ADAL" clId="{288FC869-FA8E-A641-984A-D108C72D6A35}" dt="2025-09-02T12:42:42.634" v="4412" actId="20577"/>
          <ac:spMkLst>
            <pc:docMk/>
            <pc:sldMk cId="2447895" sldId="295"/>
            <ac:spMk id="3" creationId="{6A5747D6-0D0A-9646-593E-05810AE72FFA}"/>
          </ac:spMkLst>
        </pc:spChg>
        <pc:spChg chg="add del">
          <ac:chgData name="Considine, Jeffrey" userId="86e315e9-faf2-45bd-952d-740601e51f8e" providerId="ADAL" clId="{288FC869-FA8E-A641-984A-D108C72D6A35}" dt="2025-09-01T01:03:25.398" v="3613" actId="22"/>
          <ac:spMkLst>
            <pc:docMk/>
            <pc:sldMk cId="2447895" sldId="295"/>
            <ac:spMk id="5" creationId="{3FC12BE0-2A1A-25E4-3DDA-C841D9381798}"/>
          </ac:spMkLst>
        </pc:spChg>
        <pc:picChg chg="add mod">
          <ac:chgData name="Considine, Jeffrey" userId="86e315e9-faf2-45bd-952d-740601e51f8e" providerId="ADAL" clId="{288FC869-FA8E-A641-984A-D108C72D6A35}" dt="2025-09-02T12:42:37.966" v="4411" actId="1076"/>
          <ac:picMkLst>
            <pc:docMk/>
            <pc:sldMk cId="2447895" sldId="295"/>
            <ac:picMk id="4" creationId="{B464528E-96B7-A4E6-413E-69AE927E368A}"/>
          </ac:picMkLst>
        </pc:picChg>
        <pc:picChg chg="add del mod">
          <ac:chgData name="Considine, Jeffrey" userId="86e315e9-faf2-45bd-952d-740601e51f8e" providerId="ADAL" clId="{288FC869-FA8E-A641-984A-D108C72D6A35}" dt="2025-09-02T12:42:32.137" v="4409" actId="478"/>
          <ac:picMkLst>
            <pc:docMk/>
            <pc:sldMk cId="2447895" sldId="295"/>
            <ac:picMk id="6146" creationId="{5FE54A54-4053-159A-E478-1A30677035AB}"/>
          </ac:picMkLst>
        </pc:picChg>
      </pc:sldChg>
      <pc:sldChg chg="addSp modSp new mod">
        <pc:chgData name="Considine, Jeffrey" userId="86e315e9-faf2-45bd-952d-740601e51f8e" providerId="ADAL" clId="{288FC869-FA8E-A641-984A-D108C72D6A35}" dt="2025-09-01T01:13:21.586" v="3642" actId="14100"/>
        <pc:sldMkLst>
          <pc:docMk/>
          <pc:sldMk cId="94140413" sldId="296"/>
        </pc:sldMkLst>
        <pc:spChg chg="mod">
          <ac:chgData name="Considine, Jeffrey" userId="86e315e9-faf2-45bd-952d-740601e51f8e" providerId="ADAL" clId="{288FC869-FA8E-A641-984A-D108C72D6A35}" dt="2025-09-01T01:12:43.926" v="3634" actId="20577"/>
          <ac:spMkLst>
            <pc:docMk/>
            <pc:sldMk cId="94140413" sldId="296"/>
            <ac:spMk id="2" creationId="{CF207332-90C3-7B4D-2E71-0953824B4CCF}"/>
          </ac:spMkLst>
        </pc:spChg>
        <pc:spChg chg="mod">
          <ac:chgData name="Considine, Jeffrey" userId="86e315e9-faf2-45bd-952d-740601e51f8e" providerId="ADAL" clId="{288FC869-FA8E-A641-984A-D108C72D6A35}" dt="2025-09-01T01:13:00.256" v="3639"/>
          <ac:spMkLst>
            <pc:docMk/>
            <pc:sldMk cId="94140413" sldId="296"/>
            <ac:spMk id="3" creationId="{CC35096F-0E65-88F2-0EEE-67B4C056D0A4}"/>
          </ac:spMkLst>
        </pc:spChg>
        <pc:picChg chg="add mod">
          <ac:chgData name="Considine, Jeffrey" userId="86e315e9-faf2-45bd-952d-740601e51f8e" providerId="ADAL" clId="{288FC869-FA8E-A641-984A-D108C72D6A35}" dt="2025-09-01T01:13:21.586" v="3642" actId="14100"/>
          <ac:picMkLst>
            <pc:docMk/>
            <pc:sldMk cId="94140413" sldId="296"/>
            <ac:picMk id="4" creationId="{765E893E-06C0-C715-88CE-73E89297F7C4}"/>
          </ac:picMkLst>
        </pc:picChg>
      </pc:sldChg>
      <pc:sldChg chg="addSp delSp modSp new mod modClrScheme chgLayout">
        <pc:chgData name="Considine, Jeffrey" userId="86e315e9-faf2-45bd-952d-740601e51f8e" providerId="ADAL" clId="{288FC869-FA8E-A641-984A-D108C72D6A35}" dt="2025-09-01T01:16:50.125" v="3714" actId="5793"/>
        <pc:sldMkLst>
          <pc:docMk/>
          <pc:sldMk cId="3699357795" sldId="297"/>
        </pc:sldMkLst>
        <pc:spChg chg="del mod ord">
          <ac:chgData name="Considine, Jeffrey" userId="86e315e9-faf2-45bd-952d-740601e51f8e" providerId="ADAL" clId="{288FC869-FA8E-A641-984A-D108C72D6A35}" dt="2025-09-01T01:16:00.208" v="3671" actId="700"/>
          <ac:spMkLst>
            <pc:docMk/>
            <pc:sldMk cId="3699357795" sldId="297"/>
            <ac:spMk id="2" creationId="{A3511C3B-5397-A726-5E2E-051B56DCACFF}"/>
          </ac:spMkLst>
        </pc:spChg>
        <pc:spChg chg="del mod ord">
          <ac:chgData name="Considine, Jeffrey" userId="86e315e9-faf2-45bd-952d-740601e51f8e" providerId="ADAL" clId="{288FC869-FA8E-A641-984A-D108C72D6A35}" dt="2025-09-01T01:16:00.208" v="3671" actId="700"/>
          <ac:spMkLst>
            <pc:docMk/>
            <pc:sldMk cId="3699357795" sldId="297"/>
            <ac:spMk id="3" creationId="{839F0A73-F111-7334-4F73-2B2BFB1E5D21}"/>
          </ac:spMkLst>
        </pc:spChg>
        <pc:spChg chg="add mod ord">
          <ac:chgData name="Considine, Jeffrey" userId="86e315e9-faf2-45bd-952d-740601e51f8e" providerId="ADAL" clId="{288FC869-FA8E-A641-984A-D108C72D6A35}" dt="2025-09-01T01:16:03.254" v="3680" actId="20577"/>
          <ac:spMkLst>
            <pc:docMk/>
            <pc:sldMk cId="3699357795" sldId="297"/>
            <ac:spMk id="4" creationId="{87998F1D-3D79-1A37-2C9D-7888747ACFE6}"/>
          </ac:spMkLst>
        </pc:spChg>
        <pc:spChg chg="add mod ord">
          <ac:chgData name="Considine, Jeffrey" userId="86e315e9-faf2-45bd-952d-740601e51f8e" providerId="ADAL" clId="{288FC869-FA8E-A641-984A-D108C72D6A35}" dt="2025-09-01T01:16:50.125" v="3714" actId="5793"/>
          <ac:spMkLst>
            <pc:docMk/>
            <pc:sldMk cId="3699357795" sldId="297"/>
            <ac:spMk id="5" creationId="{B8AB2A92-03CE-8F45-5B82-BA6BA32AB648}"/>
          </ac:spMkLst>
        </pc:spChg>
      </pc:sldChg>
      <pc:sldChg chg="modSp new mod">
        <pc:chgData name="Considine, Jeffrey" userId="86e315e9-faf2-45bd-952d-740601e51f8e" providerId="ADAL" clId="{288FC869-FA8E-A641-984A-D108C72D6A35}" dt="2025-09-01T01:46:23.143" v="4161" actId="20577"/>
        <pc:sldMkLst>
          <pc:docMk/>
          <pc:sldMk cId="2642696147" sldId="298"/>
        </pc:sldMkLst>
        <pc:spChg chg="mod">
          <ac:chgData name="Considine, Jeffrey" userId="86e315e9-faf2-45bd-952d-740601e51f8e" providerId="ADAL" clId="{288FC869-FA8E-A641-984A-D108C72D6A35}" dt="2025-09-01T01:18:52.680" v="3767" actId="20577"/>
          <ac:spMkLst>
            <pc:docMk/>
            <pc:sldMk cId="2642696147" sldId="298"/>
            <ac:spMk id="2" creationId="{4FBF13C5-C945-A380-82D6-D731B81D0149}"/>
          </ac:spMkLst>
        </pc:spChg>
        <pc:spChg chg="mod">
          <ac:chgData name="Considine, Jeffrey" userId="86e315e9-faf2-45bd-952d-740601e51f8e" providerId="ADAL" clId="{288FC869-FA8E-A641-984A-D108C72D6A35}" dt="2025-09-01T01:46:23.143" v="4161" actId="20577"/>
          <ac:spMkLst>
            <pc:docMk/>
            <pc:sldMk cId="2642696147" sldId="298"/>
            <ac:spMk id="3" creationId="{202E72A1-E61F-F7D2-83DD-53FB3F78AD51}"/>
          </ac:spMkLst>
        </pc:spChg>
      </pc:sldChg>
      <pc:sldChg chg="addSp delSp modSp new mod">
        <pc:chgData name="Considine, Jeffrey" userId="86e315e9-faf2-45bd-952d-740601e51f8e" providerId="ADAL" clId="{288FC869-FA8E-A641-984A-D108C72D6A35}" dt="2025-09-01T01:39:41.291" v="4056" actId="207"/>
        <pc:sldMkLst>
          <pc:docMk/>
          <pc:sldMk cId="1649841246" sldId="299"/>
        </pc:sldMkLst>
        <pc:spChg chg="mod">
          <ac:chgData name="Considine, Jeffrey" userId="86e315e9-faf2-45bd-952d-740601e51f8e" providerId="ADAL" clId="{288FC869-FA8E-A641-984A-D108C72D6A35}" dt="2025-09-01T01:25:04.828" v="3917" actId="20577"/>
          <ac:spMkLst>
            <pc:docMk/>
            <pc:sldMk cId="1649841246" sldId="299"/>
            <ac:spMk id="2" creationId="{4BAADB8E-BF76-A786-2B67-8D1AD0E0BA70}"/>
          </ac:spMkLst>
        </pc:spChg>
        <pc:spChg chg="del mod">
          <ac:chgData name="Considine, Jeffrey" userId="86e315e9-faf2-45bd-952d-740601e51f8e" providerId="ADAL" clId="{288FC869-FA8E-A641-984A-D108C72D6A35}" dt="2025-09-01T01:24:49.681" v="3885"/>
          <ac:spMkLst>
            <pc:docMk/>
            <pc:sldMk cId="1649841246" sldId="299"/>
            <ac:spMk id="3" creationId="{27DEA80C-F26D-60A5-D331-F41AECD3196C}"/>
          </ac:spMkLst>
        </pc:spChg>
        <pc:spChg chg="add del">
          <ac:chgData name="Considine, Jeffrey" userId="86e315e9-faf2-45bd-952d-740601e51f8e" providerId="ADAL" clId="{288FC869-FA8E-A641-984A-D108C72D6A35}" dt="2025-09-01T01:24:21.995" v="3884"/>
          <ac:spMkLst>
            <pc:docMk/>
            <pc:sldMk cId="1649841246" sldId="299"/>
            <ac:spMk id="4" creationId="{7F955752-7A06-D5EC-29FE-6E9F4A9E0A6A}"/>
          </ac:spMkLst>
        </pc:spChg>
        <pc:spChg chg="add mod">
          <ac:chgData name="Considine, Jeffrey" userId="86e315e9-faf2-45bd-952d-740601e51f8e" providerId="ADAL" clId="{288FC869-FA8E-A641-984A-D108C72D6A35}" dt="2025-09-01T01:39:41.291" v="4056" actId="207"/>
          <ac:spMkLst>
            <pc:docMk/>
            <pc:sldMk cId="1649841246" sldId="299"/>
            <ac:spMk id="5" creationId="{DE3390B2-B534-5D8B-934B-1C9D0623E4BB}"/>
          </ac:spMkLst>
        </pc:spChg>
        <pc:picChg chg="add mod">
          <ac:chgData name="Considine, Jeffrey" userId="86e315e9-faf2-45bd-952d-740601e51f8e" providerId="ADAL" clId="{288FC869-FA8E-A641-984A-D108C72D6A35}" dt="2025-09-01T01:24:11.758" v="3881"/>
          <ac:picMkLst>
            <pc:docMk/>
            <pc:sldMk cId="1649841246" sldId="299"/>
            <ac:picMk id="7170" creationId="{F57DAC49-5AA7-C907-9E27-7ACE3C9FA56A}"/>
          </ac:picMkLst>
        </pc:picChg>
        <pc:picChg chg="add mod">
          <ac:chgData name="Considine, Jeffrey" userId="86e315e9-faf2-45bd-952d-740601e51f8e" providerId="ADAL" clId="{288FC869-FA8E-A641-984A-D108C72D6A35}" dt="2025-09-01T01:24:19.644" v="3883"/>
          <ac:picMkLst>
            <pc:docMk/>
            <pc:sldMk cId="1649841246" sldId="299"/>
            <ac:picMk id="7172" creationId="{567E612B-5D92-0B04-75F9-52D65FA2D389}"/>
          </ac:picMkLst>
        </pc:picChg>
        <pc:picChg chg="add mod">
          <ac:chgData name="Considine, Jeffrey" userId="86e315e9-faf2-45bd-952d-740601e51f8e" providerId="ADAL" clId="{288FC869-FA8E-A641-984A-D108C72D6A35}" dt="2025-09-01T01:24:21.995" v="3884"/>
          <ac:picMkLst>
            <pc:docMk/>
            <pc:sldMk cId="1649841246" sldId="299"/>
            <ac:picMk id="7174" creationId="{F8210AB5-B808-970F-9E93-669382636CEB}"/>
          </ac:picMkLst>
        </pc:picChg>
        <pc:picChg chg="add mod">
          <ac:chgData name="Considine, Jeffrey" userId="86e315e9-faf2-45bd-952d-740601e51f8e" providerId="ADAL" clId="{288FC869-FA8E-A641-984A-D108C72D6A35}" dt="2025-09-01T01:24:49.681" v="3885"/>
          <ac:picMkLst>
            <pc:docMk/>
            <pc:sldMk cId="1649841246" sldId="299"/>
            <ac:picMk id="7176" creationId="{6DC38374-7C6F-93DC-9D85-9A63B83BA792}"/>
          </ac:picMkLst>
        </pc:picChg>
      </pc:sldChg>
      <pc:sldChg chg="addSp modSp new mod ord">
        <pc:chgData name="Considine, Jeffrey" userId="86e315e9-faf2-45bd-952d-740601e51f8e" providerId="ADAL" clId="{288FC869-FA8E-A641-984A-D108C72D6A35}" dt="2025-09-02T12:24:31.127" v="4314" actId="1076"/>
        <pc:sldMkLst>
          <pc:docMk/>
          <pc:sldMk cId="3043531346" sldId="300"/>
        </pc:sldMkLst>
        <pc:spChg chg="mod">
          <ac:chgData name="Considine, Jeffrey" userId="86e315e9-faf2-45bd-952d-740601e51f8e" providerId="ADAL" clId="{288FC869-FA8E-A641-984A-D108C72D6A35}" dt="2025-09-02T12:18:12.594" v="4182" actId="20577"/>
          <ac:spMkLst>
            <pc:docMk/>
            <pc:sldMk cId="3043531346" sldId="300"/>
            <ac:spMk id="2" creationId="{3DE4291C-1DD7-A2BA-16C4-C48B2E63C0D7}"/>
          </ac:spMkLst>
        </pc:spChg>
        <pc:spChg chg="mod">
          <ac:chgData name="Considine, Jeffrey" userId="86e315e9-faf2-45bd-952d-740601e51f8e" providerId="ADAL" clId="{288FC869-FA8E-A641-984A-D108C72D6A35}" dt="2025-09-02T12:18:59.777" v="4227" actId="404"/>
          <ac:spMkLst>
            <pc:docMk/>
            <pc:sldMk cId="3043531346" sldId="300"/>
            <ac:spMk id="3" creationId="{C8574321-ED2C-3C8C-E93C-DB2625A5AFEA}"/>
          </ac:spMkLst>
        </pc:spChg>
        <pc:spChg chg="add mod">
          <ac:chgData name="Considine, Jeffrey" userId="86e315e9-faf2-45bd-952d-740601e51f8e" providerId="ADAL" clId="{288FC869-FA8E-A641-984A-D108C72D6A35}" dt="2025-09-02T12:22:26.576" v="4303" actId="403"/>
          <ac:spMkLst>
            <pc:docMk/>
            <pc:sldMk cId="3043531346" sldId="300"/>
            <ac:spMk id="5" creationId="{7784BD4B-AD96-7B4F-F593-B3A4F90E2266}"/>
          </ac:spMkLst>
        </pc:spChg>
        <pc:picChg chg="add mod">
          <ac:chgData name="Considine, Jeffrey" userId="86e315e9-faf2-45bd-952d-740601e51f8e" providerId="ADAL" clId="{288FC869-FA8E-A641-984A-D108C72D6A35}" dt="2025-09-02T12:18:08.543" v="4171" actId="14100"/>
          <ac:picMkLst>
            <pc:docMk/>
            <pc:sldMk cId="3043531346" sldId="300"/>
            <ac:picMk id="4" creationId="{0E05A44E-905C-FE0D-23D9-6F90477847B8}"/>
          </ac:picMkLst>
        </pc:picChg>
        <pc:picChg chg="add mod">
          <ac:chgData name="Considine, Jeffrey" userId="86e315e9-faf2-45bd-952d-740601e51f8e" providerId="ADAL" clId="{288FC869-FA8E-A641-984A-D108C72D6A35}" dt="2025-09-02T12:23:58.312" v="4311" actId="14100"/>
          <ac:picMkLst>
            <pc:docMk/>
            <pc:sldMk cId="3043531346" sldId="300"/>
            <ac:picMk id="6" creationId="{978ECD68-7429-615A-7F17-55D4E16A6B2D}"/>
          </ac:picMkLst>
        </pc:picChg>
        <pc:picChg chg="add mod">
          <ac:chgData name="Considine, Jeffrey" userId="86e315e9-faf2-45bd-952d-740601e51f8e" providerId="ADAL" clId="{288FC869-FA8E-A641-984A-D108C72D6A35}" dt="2025-09-02T12:24:31.127" v="4314" actId="1076"/>
          <ac:picMkLst>
            <pc:docMk/>
            <pc:sldMk cId="3043531346" sldId="300"/>
            <ac:picMk id="7" creationId="{6A530D9B-FA5D-46AD-372D-D279B5421FBB}"/>
          </ac:picMkLst>
        </pc:picChg>
      </pc:sldChg>
      <pc:sldChg chg="addSp modSp new mod">
        <pc:chgData name="Considine, Jeffrey" userId="86e315e9-faf2-45bd-952d-740601e51f8e" providerId="ADAL" clId="{288FC869-FA8E-A641-984A-D108C72D6A35}" dt="2025-09-02T12:40:40.584" v="4381" actId="20577"/>
        <pc:sldMkLst>
          <pc:docMk/>
          <pc:sldMk cId="355494830" sldId="301"/>
        </pc:sldMkLst>
        <pc:spChg chg="mod">
          <ac:chgData name="Considine, Jeffrey" userId="86e315e9-faf2-45bd-952d-740601e51f8e" providerId="ADAL" clId="{288FC869-FA8E-A641-984A-D108C72D6A35}" dt="2025-09-02T12:39:09.914" v="4326" actId="20577"/>
          <ac:spMkLst>
            <pc:docMk/>
            <pc:sldMk cId="355494830" sldId="301"/>
            <ac:spMk id="2" creationId="{9BCA9FEF-29AA-A5C2-98EF-99AAC0E6A057}"/>
          </ac:spMkLst>
        </pc:spChg>
        <pc:spChg chg="mod">
          <ac:chgData name="Considine, Jeffrey" userId="86e315e9-faf2-45bd-952d-740601e51f8e" providerId="ADAL" clId="{288FC869-FA8E-A641-984A-D108C72D6A35}" dt="2025-09-02T12:40:40.584" v="4381" actId="20577"/>
          <ac:spMkLst>
            <pc:docMk/>
            <pc:sldMk cId="355494830" sldId="301"/>
            <ac:spMk id="3" creationId="{0DB5E36F-D864-A755-3340-296049D50457}"/>
          </ac:spMkLst>
        </pc:spChg>
        <pc:picChg chg="add mod">
          <ac:chgData name="Considine, Jeffrey" userId="86e315e9-faf2-45bd-952d-740601e51f8e" providerId="ADAL" clId="{288FC869-FA8E-A641-984A-D108C72D6A35}" dt="2025-09-02T12:39:31.570" v="4367" actId="1076"/>
          <ac:picMkLst>
            <pc:docMk/>
            <pc:sldMk cId="355494830" sldId="301"/>
            <ac:picMk id="1026" creationId="{475BFE9A-0D87-A4A7-37BC-57AAE10FCC9E}"/>
          </ac:picMkLst>
        </pc:picChg>
      </pc:sldChg>
    </pc:docChg>
  </pc:docChgLst>
  <pc:docChgLst>
    <pc:chgData name="Considine, Jeffrey" userId="86e315e9-faf2-45bd-952d-740601e51f8e" providerId="ADAL" clId="{09FAF155-6A21-4C95-9C08-38EFC6114ABE}"/>
    <pc:docChg chg="custSel modSld sldOrd">
      <pc:chgData name="Considine, Jeffrey" userId="86e315e9-faf2-45bd-952d-740601e51f8e" providerId="ADAL" clId="{09FAF155-6A21-4C95-9C08-38EFC6114ABE}" dt="2025-09-02T16:16:09.232" v="66" actId="7634"/>
      <pc:docMkLst>
        <pc:docMk/>
      </pc:docMkLst>
      <pc:sldChg chg="addSp">
        <pc:chgData name="Considine, Jeffrey" userId="86e315e9-faf2-45bd-952d-740601e51f8e" providerId="ADAL" clId="{09FAF155-6A21-4C95-9C08-38EFC6114ABE}" dt="2025-09-02T16:16:09.232" v="66" actId="7634"/>
        <pc:sldMkLst>
          <pc:docMk/>
          <pc:sldMk cId="3560064655" sldId="258"/>
        </pc:sldMkLst>
        <pc:inkChg chg="add">
          <ac:chgData name="Considine, Jeffrey" userId="86e315e9-faf2-45bd-952d-740601e51f8e" providerId="ADAL" clId="{09FAF155-6A21-4C95-9C08-38EFC6114ABE}" dt="2025-09-02T16:16:09.232" v="66" actId="7634"/>
          <ac:inkMkLst>
            <pc:docMk/>
            <pc:sldMk cId="3560064655" sldId="258"/>
            <ac:inkMk id="4" creationId="{94094EB3-2943-7C2B-6373-A5818C63B9C7}"/>
          </ac:inkMkLst>
        </pc:inkChg>
      </pc:sldChg>
      <pc:sldChg chg="modSp">
        <pc:chgData name="Considine, Jeffrey" userId="86e315e9-faf2-45bd-952d-740601e51f8e" providerId="ADAL" clId="{09FAF155-6A21-4C95-9C08-38EFC6114ABE}" dt="2025-09-02T12:34:36.156" v="21" actId="20577"/>
        <pc:sldMkLst>
          <pc:docMk/>
          <pc:sldMk cId="4263727683" sldId="262"/>
        </pc:sldMkLst>
        <pc:spChg chg="mod">
          <ac:chgData name="Considine, Jeffrey" userId="86e315e9-faf2-45bd-952d-740601e51f8e" providerId="ADAL" clId="{09FAF155-6A21-4C95-9C08-38EFC6114ABE}" dt="2025-09-02T12:34:36.156" v="21" actId="20577"/>
          <ac:spMkLst>
            <pc:docMk/>
            <pc:sldMk cId="4263727683" sldId="262"/>
            <ac:spMk id="3" creationId="{9807CA59-C372-0C21-8995-748A9343D2B8}"/>
          </ac:spMkLst>
        </pc:spChg>
      </pc:sldChg>
      <pc:sldChg chg="addSp">
        <pc:chgData name="Considine, Jeffrey" userId="86e315e9-faf2-45bd-952d-740601e51f8e" providerId="ADAL" clId="{09FAF155-6A21-4C95-9C08-38EFC6114ABE}" dt="2025-09-02T16:16:09.232" v="66" actId="7634"/>
        <pc:sldMkLst>
          <pc:docMk/>
          <pc:sldMk cId="2193732556" sldId="268"/>
        </pc:sldMkLst>
        <pc:inkChg chg="add">
          <ac:chgData name="Considine, Jeffrey" userId="86e315e9-faf2-45bd-952d-740601e51f8e" providerId="ADAL" clId="{09FAF155-6A21-4C95-9C08-38EFC6114ABE}" dt="2025-09-02T16:16:09.232" v="66" actId="7634"/>
          <ac:inkMkLst>
            <pc:docMk/>
            <pc:sldMk cId="2193732556" sldId="268"/>
            <ac:inkMk id="4" creationId="{E0787661-8791-2105-4EB3-DA318732B6D5}"/>
          </ac:inkMkLst>
        </pc:inkChg>
      </pc:sldChg>
      <pc:sldChg chg="addSp">
        <pc:chgData name="Considine, Jeffrey" userId="86e315e9-faf2-45bd-952d-740601e51f8e" providerId="ADAL" clId="{09FAF155-6A21-4C95-9C08-38EFC6114ABE}" dt="2025-09-02T16:16:09.232" v="66" actId="7634"/>
        <pc:sldMkLst>
          <pc:docMk/>
          <pc:sldMk cId="165723178" sldId="273"/>
        </pc:sldMkLst>
        <pc:inkChg chg="add">
          <ac:chgData name="Considine, Jeffrey" userId="86e315e9-faf2-45bd-952d-740601e51f8e" providerId="ADAL" clId="{09FAF155-6A21-4C95-9C08-38EFC6114ABE}" dt="2025-09-02T16:16:09.232" v="66" actId="7634"/>
          <ac:inkMkLst>
            <pc:docMk/>
            <pc:sldMk cId="165723178" sldId="273"/>
            <ac:inkMk id="4" creationId="{D399DD61-9E46-CDEC-1F73-0F671C04E68B}"/>
          </ac:inkMkLst>
        </pc:inkChg>
      </pc:sldChg>
      <pc:sldChg chg="addSp">
        <pc:chgData name="Considine, Jeffrey" userId="86e315e9-faf2-45bd-952d-740601e51f8e" providerId="ADAL" clId="{09FAF155-6A21-4C95-9C08-38EFC6114ABE}" dt="2025-09-02T16:16:09.232" v="66" actId="7634"/>
        <pc:sldMkLst>
          <pc:docMk/>
          <pc:sldMk cId="3301614130" sldId="274"/>
        </pc:sldMkLst>
        <pc:inkChg chg="add">
          <ac:chgData name="Considine, Jeffrey" userId="86e315e9-faf2-45bd-952d-740601e51f8e" providerId="ADAL" clId="{09FAF155-6A21-4C95-9C08-38EFC6114ABE}" dt="2025-09-02T16:16:09.232" v="66" actId="7634"/>
          <ac:inkMkLst>
            <pc:docMk/>
            <pc:sldMk cId="3301614130" sldId="274"/>
            <ac:inkMk id="5" creationId="{AED69DBE-BAE7-A459-C7E1-58ED6E6672C9}"/>
          </ac:inkMkLst>
        </pc:inkChg>
      </pc:sldChg>
      <pc:sldChg chg="addSp">
        <pc:chgData name="Considine, Jeffrey" userId="86e315e9-faf2-45bd-952d-740601e51f8e" providerId="ADAL" clId="{09FAF155-6A21-4C95-9C08-38EFC6114ABE}" dt="2025-09-02T16:16:09.232" v="66" actId="7634"/>
        <pc:sldMkLst>
          <pc:docMk/>
          <pc:sldMk cId="443441677" sldId="275"/>
        </pc:sldMkLst>
        <pc:inkChg chg="add">
          <ac:chgData name="Considine, Jeffrey" userId="86e315e9-faf2-45bd-952d-740601e51f8e" providerId="ADAL" clId="{09FAF155-6A21-4C95-9C08-38EFC6114ABE}" dt="2025-09-02T16:16:09.232" v="66" actId="7634"/>
          <ac:inkMkLst>
            <pc:docMk/>
            <pc:sldMk cId="443441677" sldId="275"/>
            <ac:inkMk id="5" creationId="{0009FAF0-F354-854D-7A5E-2D3A236446DD}"/>
          </ac:inkMkLst>
        </pc:inkChg>
      </pc:sldChg>
      <pc:sldChg chg="addSp">
        <pc:chgData name="Considine, Jeffrey" userId="86e315e9-faf2-45bd-952d-740601e51f8e" providerId="ADAL" clId="{09FAF155-6A21-4C95-9C08-38EFC6114ABE}" dt="2025-09-02T16:16:09.232" v="66" actId="7634"/>
        <pc:sldMkLst>
          <pc:docMk/>
          <pc:sldMk cId="2746002201" sldId="277"/>
        </pc:sldMkLst>
        <pc:inkChg chg="add">
          <ac:chgData name="Considine, Jeffrey" userId="86e315e9-faf2-45bd-952d-740601e51f8e" providerId="ADAL" clId="{09FAF155-6A21-4C95-9C08-38EFC6114ABE}" dt="2025-09-02T16:16:09.232" v="66" actId="7634"/>
          <ac:inkMkLst>
            <pc:docMk/>
            <pc:sldMk cId="2746002201" sldId="277"/>
            <ac:inkMk id="5" creationId="{6E14DE0B-CF25-E94E-682F-C4A20EC4CD6B}"/>
          </ac:inkMkLst>
        </pc:inkChg>
      </pc:sldChg>
      <pc:sldChg chg="addSp">
        <pc:chgData name="Considine, Jeffrey" userId="86e315e9-faf2-45bd-952d-740601e51f8e" providerId="ADAL" clId="{09FAF155-6A21-4C95-9C08-38EFC6114ABE}" dt="2025-09-02T16:16:09.232" v="66" actId="7634"/>
        <pc:sldMkLst>
          <pc:docMk/>
          <pc:sldMk cId="33651027" sldId="278"/>
        </pc:sldMkLst>
        <pc:inkChg chg="add">
          <ac:chgData name="Considine, Jeffrey" userId="86e315e9-faf2-45bd-952d-740601e51f8e" providerId="ADAL" clId="{09FAF155-6A21-4C95-9C08-38EFC6114ABE}" dt="2025-09-02T16:16:09.232" v="66" actId="7634"/>
          <ac:inkMkLst>
            <pc:docMk/>
            <pc:sldMk cId="33651027" sldId="278"/>
            <ac:inkMk id="4" creationId="{6DF9A638-5E9B-C061-49D5-CC40AE97C133}"/>
          </ac:inkMkLst>
        </pc:inkChg>
      </pc:sldChg>
      <pc:sldChg chg="addSp modSp">
        <pc:chgData name="Considine, Jeffrey" userId="86e315e9-faf2-45bd-952d-740601e51f8e" providerId="ADAL" clId="{09FAF155-6A21-4C95-9C08-38EFC6114ABE}" dt="2025-09-02T16:16:09.232" v="66" actId="7634"/>
        <pc:sldMkLst>
          <pc:docMk/>
          <pc:sldMk cId="284419435" sldId="284"/>
        </pc:sldMkLst>
        <pc:spChg chg="mod">
          <ac:chgData name="Considine, Jeffrey" userId="86e315e9-faf2-45bd-952d-740601e51f8e" providerId="ADAL" clId="{09FAF155-6A21-4C95-9C08-38EFC6114ABE}" dt="2025-09-02T12:33:42.377" v="13" actId="20577"/>
          <ac:spMkLst>
            <pc:docMk/>
            <pc:sldMk cId="284419435" sldId="284"/>
            <ac:spMk id="3" creationId="{274FDB6A-D1FA-B850-0B8F-4C5F792195E4}"/>
          </ac:spMkLst>
        </pc:spChg>
        <pc:inkChg chg="add">
          <ac:chgData name="Considine, Jeffrey" userId="86e315e9-faf2-45bd-952d-740601e51f8e" providerId="ADAL" clId="{09FAF155-6A21-4C95-9C08-38EFC6114ABE}" dt="2025-09-02T16:16:09.232" v="66" actId="7634"/>
          <ac:inkMkLst>
            <pc:docMk/>
            <pc:sldMk cId="284419435" sldId="284"/>
            <ac:inkMk id="5" creationId="{6193BBC6-9459-E9A7-8325-9B0F653AE83F}"/>
          </ac:inkMkLst>
        </pc:inkChg>
      </pc:sldChg>
      <pc:sldChg chg="modSp">
        <pc:chgData name="Considine, Jeffrey" userId="86e315e9-faf2-45bd-952d-740601e51f8e" providerId="ADAL" clId="{09FAF155-6A21-4C95-9C08-38EFC6114ABE}" dt="2025-09-02T12:34:54.591" v="28" actId="20577"/>
        <pc:sldMkLst>
          <pc:docMk/>
          <pc:sldMk cId="3860228626" sldId="285"/>
        </pc:sldMkLst>
        <pc:spChg chg="mod">
          <ac:chgData name="Considine, Jeffrey" userId="86e315e9-faf2-45bd-952d-740601e51f8e" providerId="ADAL" clId="{09FAF155-6A21-4C95-9C08-38EFC6114ABE}" dt="2025-09-02T12:34:54.591" v="28" actId="20577"/>
          <ac:spMkLst>
            <pc:docMk/>
            <pc:sldMk cId="3860228626" sldId="285"/>
            <ac:spMk id="3" creationId="{A2A2732D-A9CD-B0C2-ED4C-664CB7B303E3}"/>
          </ac:spMkLst>
        </pc:spChg>
      </pc:sldChg>
      <pc:sldChg chg="modSp ord">
        <pc:chgData name="Considine, Jeffrey" userId="86e315e9-faf2-45bd-952d-740601e51f8e" providerId="ADAL" clId="{09FAF155-6A21-4C95-9C08-38EFC6114ABE}" dt="2025-09-02T12:35:22.412" v="37" actId="1076"/>
        <pc:sldMkLst>
          <pc:docMk/>
          <pc:sldMk cId="286068624" sldId="286"/>
        </pc:sldMkLst>
        <pc:spChg chg="mod">
          <ac:chgData name="Considine, Jeffrey" userId="86e315e9-faf2-45bd-952d-740601e51f8e" providerId="ADAL" clId="{09FAF155-6A21-4C95-9C08-38EFC6114ABE}" dt="2025-09-02T12:35:16.672" v="36" actId="20577"/>
          <ac:spMkLst>
            <pc:docMk/>
            <pc:sldMk cId="286068624" sldId="286"/>
            <ac:spMk id="3" creationId="{35140F84-EC34-CB4F-88AA-80B955A0C070}"/>
          </ac:spMkLst>
        </pc:spChg>
      </pc:sldChg>
      <pc:sldChg chg="addSp">
        <pc:chgData name="Considine, Jeffrey" userId="86e315e9-faf2-45bd-952d-740601e51f8e" providerId="ADAL" clId="{09FAF155-6A21-4C95-9C08-38EFC6114ABE}" dt="2025-09-02T16:16:09.232" v="66" actId="7634"/>
        <pc:sldMkLst>
          <pc:docMk/>
          <pc:sldMk cId="3293161052" sldId="292"/>
        </pc:sldMkLst>
        <pc:inkChg chg="add">
          <ac:chgData name="Considine, Jeffrey" userId="86e315e9-faf2-45bd-952d-740601e51f8e" providerId="ADAL" clId="{09FAF155-6A21-4C95-9C08-38EFC6114ABE}" dt="2025-09-02T16:16:09.232" v="66" actId="7634"/>
          <ac:inkMkLst>
            <pc:docMk/>
            <pc:sldMk cId="3293161052" sldId="292"/>
            <ac:inkMk id="3" creationId="{A141C49A-09C8-D996-8862-D3BA998063AF}"/>
          </ac:inkMkLst>
        </pc:inkChg>
      </pc:sldChg>
      <pc:sldChg chg="modSp ord">
        <pc:chgData name="Considine, Jeffrey" userId="86e315e9-faf2-45bd-952d-740601e51f8e" providerId="ADAL" clId="{09FAF155-6A21-4C95-9C08-38EFC6114ABE}" dt="2025-09-02T12:34:10.813" v="14" actId="1076"/>
        <pc:sldMkLst>
          <pc:docMk/>
          <pc:sldMk cId="99317849" sldId="294"/>
        </pc:sldMkLst>
        <pc:spChg chg="mod">
          <ac:chgData name="Considine, Jeffrey" userId="86e315e9-faf2-45bd-952d-740601e51f8e" providerId="ADAL" clId="{09FAF155-6A21-4C95-9C08-38EFC6114ABE}" dt="2025-09-02T12:33:19.889" v="6" actId="20577"/>
          <ac:spMkLst>
            <pc:docMk/>
            <pc:sldMk cId="99317849" sldId="294"/>
            <ac:spMk id="3" creationId="{DE7DF6AC-FE51-3731-9297-B93CA28787EB}"/>
          </ac:spMkLst>
        </pc:spChg>
      </pc:sldChg>
      <pc:sldChg chg="modSp ord">
        <pc:chgData name="Considine, Jeffrey" userId="86e315e9-faf2-45bd-952d-740601e51f8e" providerId="ADAL" clId="{09FAF155-6A21-4C95-9C08-38EFC6114ABE}" dt="2025-09-02T12:36:29.141" v="53" actId="1076"/>
        <pc:sldMkLst>
          <pc:docMk/>
          <pc:sldMk cId="2447895" sldId="295"/>
        </pc:sldMkLst>
        <pc:spChg chg="mod">
          <ac:chgData name="Considine, Jeffrey" userId="86e315e9-faf2-45bd-952d-740601e51f8e" providerId="ADAL" clId="{09FAF155-6A21-4C95-9C08-38EFC6114ABE}" dt="2025-09-02T12:36:14.385" v="52" actId="27636"/>
          <ac:spMkLst>
            <pc:docMk/>
            <pc:sldMk cId="2447895" sldId="295"/>
            <ac:spMk id="3" creationId="{6A5747D6-0D0A-9646-593E-05810AE72FFA}"/>
          </ac:spMkLst>
        </pc:spChg>
      </pc:sldChg>
      <pc:sldChg chg="modSp ord">
        <pc:chgData name="Considine, Jeffrey" userId="86e315e9-faf2-45bd-952d-740601e51f8e" providerId="ADAL" clId="{09FAF155-6A21-4C95-9C08-38EFC6114ABE}" dt="2025-09-02T12:37:27.728" v="65" actId="1076"/>
        <pc:sldMkLst>
          <pc:docMk/>
          <pc:sldMk cId="94140413" sldId="296"/>
        </pc:sldMkLst>
        <pc:spChg chg="mod">
          <ac:chgData name="Considine, Jeffrey" userId="86e315e9-faf2-45bd-952d-740601e51f8e" providerId="ADAL" clId="{09FAF155-6A21-4C95-9C08-38EFC6114ABE}" dt="2025-09-02T12:37:09.130" v="63" actId="20577"/>
          <ac:spMkLst>
            <pc:docMk/>
            <pc:sldMk cId="94140413" sldId="296"/>
            <ac:spMk id="3" creationId="{CC35096F-0E65-88F2-0EEE-67B4C056D0A4}"/>
          </ac:spMkLst>
        </pc:spChg>
        <pc:picChg chg="mod">
          <ac:chgData name="Considine, Jeffrey" userId="86e315e9-faf2-45bd-952d-740601e51f8e" providerId="ADAL" clId="{09FAF155-6A21-4C95-9C08-38EFC6114ABE}" dt="2025-09-02T12:37:15.069" v="64" actId="14100"/>
          <ac:picMkLst>
            <pc:docMk/>
            <pc:sldMk cId="94140413" sldId="296"/>
            <ac:picMk id="4" creationId="{765E893E-06C0-C715-88CE-73E89297F7C4}"/>
          </ac:picMkLst>
        </pc:picChg>
      </pc:sldChg>
      <pc:sldChg chg="ord">
        <pc:chgData name="Considine, Jeffrey" userId="86e315e9-faf2-45bd-952d-740601e51f8e" providerId="ADAL" clId="{09FAF155-6A21-4C95-9C08-38EFC6114ABE}" dt="2025-09-02T12:34:59.196" v="29" actId="1076"/>
        <pc:sldMkLst>
          <pc:docMk/>
          <pc:sldMk cId="3043531346" sldId="30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15525 4274 14608,'5'-16'18,"1"0"0,6-7-118,-1-4 0,3-12 0,4-9 0,3-10 40,6-10 0,3-5 1,2-5-1,0 3 1,-2 9-1,-3 11 210,-6 12 1,-3 10-287,-2 6 0,-2 13 1,-1 14-174,-3 9 0,-4 7 248,4 5 0,-4 6 97,4 10 0,-4 4 17,4 7 0,-4 5 166,4 1 0,-6-1-156,1-5 52,4 7 0,-7-3 1,3 3-1,-1-3 1,-1-8 87,3-3 1,1-11-608,-2-9 288,-3-3 1,10-11-86,-6-7 0,6-9 8,-1-12 1,1-9 29,-1-7 0,3-13 136,-3 2 0,-2-11 11,1 0 0,1-1 33,5 1 0,-2-1-55,-3 6 0,3 6-411,-3 6 1,-2 10 173,1 5 1,-4 6 56,4 15 1,-6 3 240,1 8 0,2 6 211,-1 10 1,4 4 114,-4 7 0,4 5 388,-4 1 1,6 6-14,-1-1 0,-2 3-274,1 2 1,1 0-147,5 0 1,-2 5-120,-3 1 0,3-3-401,-3-8 1,-2 2 206,2-8 1,-6-2-509,6-8 0,-8-4-16,2-7-740,-3-7 435,5-2 0,-5-8-1101,3-5 1939,4-10 0,0-59 0,-1 28 0,0 0 0</inkml:trace>
  <inkml:trace contextRef="#ctx0" brushRef="#br0">16949 3970 7646,'0'-16'0,"0"5"0,0 1 1766,0-1 0,0-5 0,-1 0-1533,-5 0 0,-3 0 1,-7 2-103,0 3 0,0 6-241,0 10 1,0 6 83,0 10 1,0 4 290,0 7 0,0 7 0,0 4 0,0 3 309,0 2 1,2 0-381,3 0 1,2-2 0,6-3 0,-2-6-402,1-3 1,9-9 176,6-3 1,3-6-291,2-6 0,2-4 0,2-12 0,1-4-30,-1-5 0,3-8 116,-2-3 0,0-10 20,-5-1 90,7-8 1,-10 10 0,3-6-61,-2 1 1,-1 3 0,-1 3 0,-1 1-300,1 1 1,-5 3 611,-1 13-184,2 0 458,-6 7 1,5 6 8,-7 13 0,6 3 248,-1 13 0,0-4-482,-5 4 1,0 1 62,0 5 1,6-5-132,-1-1 1,0-4-664,-5 5 1,2-8-399,4 2 1,-5-1 232,5 1-1169,3-3 1244,-8 5 0,14-14 643,-5-4 0,7-42 0,2-23 0,2-3 0,0 1 0</inkml:trace>
  <inkml:trace contextRef="#ctx0" brushRef="#br0">17510 3330 7646,'8'-7'3166,"0"5"-2849,-8-5 1,0 16-119,0 7 0,0 9-125,0 12 0,0 4 0,0 7 1,0 12 1341,0 4 1,0 6-1161,0-1 7,0-3 1,0 7 0,1-7 0,3-2 0,1-7-460,-1-6 1,-1-3-741,3 0 0,-5-2 438,5-3 1,-3-4-1117,3-7 0,-5-7 194,5-3 1420,-4-12 0,-2-24 0,0-13 0</inkml:trace>
  <inkml:trace contextRef="#ctx0" brushRef="#br0">17574 3938 11124,'16'-7'2327,"0"5"-1778,0-3 1,7-2-1,3 0 1,5-2-313,1-4 0,0 1-688,0 1 345,0-3 0,0 10 1,-2-5-1,-2 2 1,-3 4-377,-2 1 0,-7 2-3142,-5 0 3624,-7 0 0,-33 14 0,-15 4 0</inkml:trace>
  <inkml:trace contextRef="#ctx0" brushRef="#br0">17638 4066 7646,'0'16'0,"0"0"0,-6-5 597,1-1 0,0 1 1891,5 5-1861,0-7 0,0 5 0,1-5 0,5 2 1,4 0 1027,5 1 1,1-3-511,0 2-957,7-8 1,-4 10 0,6-6 0,0 0 0,0 0-727,3-4 0,1 5-386,-2-3 1,1 0-442,-7-5 1,6 0 0,-6 2 1364,-1 3 0,-2-31 0,-2-3 0</inkml:trace>
  <inkml:trace contextRef="#ctx0" brushRef="#br0">18230 4082 7643,'0'25'948,"0"4"118,0-8 1,0 2-149,0-2 0,0-1-427,0 7 1,0-3 364,0 3 1,0-4-59,0-7-1168,0 0 0,2-1 299,3-5-2409,-3-3 2480,12-7 0,2-71 0,-4 27 0,1-1 0</inkml:trace>
  <inkml:trace contextRef="#ctx0" brushRef="#br0">18262 3474 7641,'-7'-23'682,"-4"7"1,2 1 853,-2 10 1,1 2-1514,-6 8-85,0 4 1,5 12 0,2 2 0,2 0 61,4 1 0,29 32 0,10 5 0</inkml:trace>
  <inkml:trace contextRef="#ctx0" brushRef="#br0">18502 4050 7641,'0'21'632,"0"1"1,0 4 877,0-4 1,-5 1-956,-1-2 0,1-3 1,5 3-1,0-3 716,0-2-1194,0 0 1,2-5 0,3-2-144,6-2 1,-4-4-439,-2-8 1,4-9 225,2-7 0,-2-8 0,-1 2 0,1-3-531,0-2 0,2 0 54,5 0 1,-5 0 671,-1 0 0,1 2 1,5 3-1,0 6 992,0 3 0,0 4-456,0 3 0,0 6 301,0 10 0,0 6 0,0 10 1,0 8 362,0 6 0,-5 4-746,-1 4 1,-1 3-121,2-3-218,3 3 0,-5-5 0,7-4-680,0-3 37,-7-9 1,5-2-4206,-3-7 4815,3-7 0,2-51 0,0-21 0</inkml:trace>
  <inkml:trace contextRef="#ctx0" brushRef="#br0">19190 4034 7634,'0'-16'1465,"0"0"0,-2 7-1045,-3 4 0,1 10 74,-6 6 0,1 10-146,-2 6 1,-1-2 86,6 1 1,-4 1 146,4 5-428,1 0 0,5 0 1,0-2-162,0-3 1,5-4 0,2-7 0,2 0-94,4 0 1,1-7 128,2-3 1,0-5-21,0-1 1,0 0-1,0-3 1,0-6-244,0-7 0,-5-6 93,-1 1 1,-4 2 150,4-8 1,-6 0 278,1-5-908,-3 7 1,3-5-1,1 5 1,-3 0-1,-1 4-1484,-2 3 2971,0 9-764,7-5 1,-5 19 468,3 1 1,-3 13 122,-2 8-5,0 3 1,0 4 0,0 3 1512,0 6-1264,7 3 1,-5 4 0,3 2 215,-3 1 1,-2 7 203,0-1 1,0 3-479,0 2 0,-9-1 274,-7-5 0,0-2-859,-5-8-297,-4-8 0,-2 1 0,-8-7 0,-3-2 0,-6-5 0,1-16 0,-10 1-635,-6-7 0,-1 1-746,1-6 0,-3-7 1381,3-4 0,27-20 0,2-9 0,-2-4 0,0 1 0</inkml:trace>
  <inkml:trace contextRef="#ctx0" brushRef="#br0">20438 4018 7630,'-10'-2'457,"-1"-1"1925,-1-3-1206,5 1 1,-8 3 731,5-3-1489,3 3-123,-1 2 62,8 9 0,6 2 0,-1-1-44,-1 3 1,3 6 0,-2 3-1,-1-1 136,-3 2 0,-1 0-128,0 4 1,0 2-267,0-8 1,0 6 0,0-6 0,0-2-418,0-1 1,0-7 20,0 0 1,2-8-99,4 2 0,2-10 0,8-6 0,0-5-556,0-5 1,0-6 423,0-10 0,6-2-78,-1-4 616,0 4 1,-5 7 0,-1 0 0,-3 0 0,-3 2 364,-2 3 0,4 9 7,-6 8 348,1 6 221,1-3 1,0 20-25,3 3-472,5 10 0,-12-1 1,8 7 540,1 0-719,-5 0 1,8-5-1,-6 0 318,-1 1-607,7 2 0,-12 0 0,6-3 60,-2-6 0,4-3-311,-6-2 50,8-7 0,-10-2 125,8-7 0,-6-2-1000,6-3 780,-8-11 1,12-9 0,-6-9-1301,-1-3 1251,7 3 0,-6-10 0,7 6-89,0 3 0,-2 3 443,-4 5 0,5 4 499,-5 7-342,5 0 1,-5 7-1,1 4 584,1 3 0,1 11-133,-2 7 1,3 2-143,-4 8 1,-1-4 125,2 4 1,0-4-383,5 4 1,-6-4-335,1 5 1,-6-8-380,6 2 0,-6-3-828,6-2 1,-6-2-742,6-3 1,-6-2 2116,6-4 0,28-31 0,13-3 0</inkml:trace>
  <inkml:trace contextRef="#ctx0" brushRef="#br0">21543 4066 7630,'0'-11'1365,"0"1"1,0-1-644,0-5 1,0 0-412,0 0 1,-2 0-188,-3 0 1,1 0-93,-7 0-35,1 0 0,-6 2 103,0 3 187,0 4 1,5 12-1,0 4 96,-1 5 1,0 6 0,-1 12 0,4 0 117,2 0 0,0 0-363,2 0 1,3 0-13,-3 0 0,3-7-108,2-4 1,2 1-483,3-6 0,-2 2 90,8-13 15,0 0 1,5-7 110,0-3 0,0-4-105,0-7 1,-6-5 38,1 0 1,-2-6 140,2 6 0,1-1 174,-7 6 0,8 0 212,-2 0 1,-3 0 257,3 0-343,-7 7 0,10-3-176,-3 6 575,-4 1 0,7 12 467,-3 4-727,-4 3 0,7 7 1,-5 3 72,0 0 0,-2-4-471,-7 1 0,5 3-497,1-3 1,1 0-122,-2-5 1,-3 0-2043,3 0 1986,-3-7 1,3 0 804,1-4 0,20-24 0,1-1 0</inkml:trace>
  <inkml:trace contextRef="#ctx0" brushRef="#br0">22247 3970 7630,'0'-16'1686,"0"0"-592,0 0 957,0 0-1449,0 0 1,-2 2-1,-3 1 36,-6 3 0,-3 6-440,-2-1 0,0 5 313,0 5 1,0 4-169,0 7 1,5 2-1,1 3 1,-3 4 131,-1 0 1,5 5-333,4-3 0,-2 3-209,1 2 1,1-5 0,5-2-1,2-2-1490,3-4 1,4-1 743,7-2 1,0-7-31,0-4 1,5-3-1,2-4 1,2-5 841,4-9 0,0-31 0,0-14 0,5-9 0,0 1 0</inkml:trace>
  <inkml:trace contextRef="#ctx0" brushRef="#br0">22487 3538 13304,'-9'16'1054,"2"7"-48,7 4 1,0 10-93,0 6-554,0 10 1,0 2 0,0 6 620,0-3-1109,0-6 1,0 3 0,0-9-154,0-3 127,0-4 1,5-14-376,1-4 1,-1-13-450,-5-14 1,0-10 168,0-16 0,5 0-28,1 0 1,1 0 461,-2 0 0,2-5 142,4-1 0,3 6 83,-3 6 67,3 6 0,-3-1 1,-1 8 144,3 3 0,-4 6-105,1-1 0,1 5 935,5 5 0,-5 6 113,-1 10 1,-1 2 1282,2 4-1909,3 3 0,-12-5 1,5 7 379,0 0-990,-5 0 1,5-2 0,-7-1-161,0-2 0,6-8-1098,-1 2 0,0-3-31,-5-2-1347,7-7 1616,-5-2 1251,12-7 0,2-64 0,9-16 0</inkml:trace>
  <inkml:trace contextRef="#ctx0" brushRef="#br0">23015 3922 7630,'0'16'0,"-5"0"1758,0 0 0,-1 2-836,6 3 0,0-1 271,0 6 0,0-4-794,0 4 0,2-6-573,3 1 1,-1-3 222,7-2-248,-1-7 1,1 4-1,0-8-2448,1-2 1812,-5-1 0,6-14 835,-8-4 0,1-25 0,0-9 0,-1-2 0,-1-1 0</inkml:trace>
  <inkml:trace contextRef="#ctx0" brushRef="#br0">23095 3490 7630,'-10'0'2282,"-1"0"1,6 0-1125,-6 0 0,6 0-1267,-6 0 1,7 2-547,-1 3 1,-2 4 654,2 7 0,35 14 0,14 4 0</inkml:trace>
  <inkml:trace contextRef="#ctx0" brushRef="#br0">23335 3906 7630,'0'11'1171,"0"-1"1636,7-6-1887,2 10 0,7-12 0,2 3 0,2-3-231,1-2 1,2 0-493,-1 0 1,-5-5-95,5-1-124,-5-6 0,-1 3 0,0-7 0,-1 0 1,-5 0-564,-4 0 1,-6 0-1,-6 2-134,-4 3 0,-5-1 470,-1 6 0,-1 3 456,-5 8 0,5 0 1,-5 10-1,4 4 1270,2 4 1,0-1-822,0 4 1,2 6-291,3 6 1,4-1 0,7-7 0,2-1 171,3-3 1,4-1-567,7 2 0,0-6-615,0-10 0,2-2 0,2-5 0,1 1-1390,-1-2 1,3-8 2031,-2-6 0,8-38 0,-5-12 0</inkml:trace>
  <inkml:trace contextRef="#ctx0" brushRef="#br0">23816 3842 7630,'16'0'1016,"-8"0"1443,7 0-985,-14 0-578,7 0 0,-10 7-290,-4 4-232,5 3 1,-12 2 0,6 2 0,0 1 0,0 3 773,3-3 1,-3 4-625,2-1 1,0 1 92,5-2-632,0-3 1,-2 5 268,-4-7-1902,5 0 477,-6-7 1,12-9 362,0-11 1,8-8 289,-3-3 1,-1-6 94,2 1 0,0-3 340,5-2 0,0 2 391,0 3 0,-2 4-94,-4 7 1,5 0 229,-5 0 1,-1 0 733,2 0-398,0 7-325,5 2 0,-2 14-89,-4 4 1,3 5-49,-8 5 1,2-3-239,-1 3 1,-5 2-186,5-1 0,-3-1-984,3-5-1349,-5 0-2007,7 0 4445,-8 0 0,-29-35 0,-6-10 0</inkml:trace>
  <inkml:trace contextRef="#ctx0" brushRef="#br0">23447 3842 8071,'-8'2'4625,"2"3"-3548,-3-3-282,8 5-435,-7-7 23,8 0 0,2 0 0,2-2 1475,1-3-579,0 3-401,-5-5-669,0 7 0,0 2-25,0 3 1,0-1-1,0 6 1,0 3 385,0 1 0,0 2-223,0 0 1,0 7-56,0 4 0,0 3 0,0 4 0,0 1 264,0 3 1,0 5-303,0-6 1,0 0-135,0-5 0,-1 0 0,-3-2 0,-1-3 208,1-5-487,2-5 123,-5-1-99,5-7 0,-5-3 1,7-12-398,0-4 94,0-5 1,0-8 0,0-2-245,0 0 230,0-5 1,6 5 0,-1-7-341,-1 0 585,5 7 1,-6-3 0,6 6-24,-2 3 168,6-6 1,-10 7 0,6-3-124,-2 3 155,6 2 64,-5 0 1,3 2-26,0 3-62,-8-3 1,10 10-20,-8-6 0,2 6-22,-1-1 0,-5 1 214,5-1-150,-5 3 0,1-5 221,4 7-244,-5 0-469,6 0 205,-7 0-320,0 0 594,0 7 887,0-5-206,0 5-40,0 0-140,0-5-85,0 5-130,0-7-248,0 0 310,0 7-145,0-5 254,0 5-35,0-7-38,0 0-221,8 0 0,-7-2 137,5-3-24,3 3-204,-1-12 1,3 7 72,0-4 0,-6-1 86,6 6-81,-1-6 1,6 5-60,0-4 1,0-3-3,0 3 1,0 4-128,0 2-164,0-4 1,1 7 112,-1-3 1,0 5-67,0 5 1,0 4 451,0 7 1,-6 7-121,1 4 1,-6 3 821,6 2 0,-8 2-192,3 3 1,-4-3-333,-2 3 0,0-3-432,0-2 0,0-2 0,0-3 0,0 2 0,0-8 0,0 0 0,0-12 0,0-2-1610,0-7-6488,0 0 7368,0-7 1,0 4-161,0-8 1,0 6 889,0-6 0,7-28 0,2-13 0</inkml:trace>
  <inkml:trace contextRef="#ctx0" brushRef="#br0">24024 3986 7618,'-11'0'2809,"0"0"1,6 0-1420,-6 0-623,8 0 1,-4 2-93,7 3 0,7-3 1,3 3 457,5-3 1,-5 3-480,1 1 1,0-1-251,5-5 0,0 2 93,0 3 1,0-3 108,0 3-691,0-3 0,5-4 1,0-1-1,-1-4 1,-2-2-771,-2-4 1,0-1 509,0-2 0,-6-5-703,1-1 571,-7 1 1,3-2 0,-9-4 0,-3-1 0,-6 1-1007,-3 6 1,-8 5 1416,1 5 1,-6 4 0,6 7 0,0 2 959,-3 3 0,7 6 120,-5 10 0,6 4-373,6 7 1,-3 5 364,8 1 1,0 4 448,5-4 0,0 4-761,0-4 0,1-6 218,5-5 0,3-3-542,7 3 1,0-6-371,0-10 0,0 2-148,0-8 1,0 0-724,0-5 0,5-2-455,0-3 0,6-6-1658,-6-10 1,6 2 1567,-6-8 1,6 6-1212,-6-6 2627,8 7 0,3-31 0,9-1 0</inkml:trace>
  <inkml:trace contextRef="#ctx0" brushRef="#br0">24696 3778 7618,'-14'-2'1785,"3"-3"309,-3 3 0,5-10-456,-7 6 0,5 1-888,0 5 1,3-2 7,-3-3-224,-3 3-178,5-5 1,-5 9 0,1 1 0,4 4 0,0 1 161,0-1 1,6 5-406,-2-1-80,-4 3 1,7 2 0,-3 0 0,3 0-146,2 0 0,2 0-24,3 0 1,0 0-369,11 0 414,-3 7 1,12-5-1,-6 3 1,4-3 0,0-2 724,0 0 0,1 0-121,-3 0 0,-5 0 50,0 0 0,0 0 109,-5 0 0,-4-5 1349,-2 0-1725,-3-8 0,-6 10-297,-6-8 0,-3 0 0,-14-5 0,1 0 0,-6 0 0,0 0-1855,0 0 1,2 0-505,3 0 1,-2 0-3625,8 0 5983,-7 0 0,45-57 0,5-14 0</inkml:trace>
  <inkml:trace contextRef="#ctx0" brushRef="#br0">25448 3746 7619,'-9'-2'818,"4"-3"0,-2 1 59,1-6 1,1 4-27,5-4 1,0 4-529,0-4 0,2 6-27,3-1-19,-3 3 0,5 9 0,-7 4 0,0 3 0,0 4 569,0 3 0,0 4-346,0 7 1,0 5-87,0 1 0,0 4 1,-2-4-1,-1-3-65,-3-1 1,1-4-773,5-3 0,0-4 96,0-7 0,2-5 1,3-4-740,6-5 0,-2-6 292,1-12 1,-4-5 453,4-1 0,-4-6 0,3 1 0,-1-3-290,1-2 0,-3 0 289,4 0 0,-6 5 304,1 1 24,4 6 0,-5-3 1,5 7-1,0 0 1005,-1 0-303,3 7 1,0 2-306,-1 7 0,-4 7 162,4 4 0,-1 5-91,2 5 0,1 4-128,-6 7 1,4-2-33,-4-3 0,1 7-78,-2-8 0,-3 6 10,3-10 1,-3-1-246,-2-5 1,5 0-487,1 0 25,-1-7 1,2-4-594,4-10 0,-2-6-341,1-10 1,1-4 668,5-7 0,0-7 242,0-4 0,-2 2 149,-3-1 0,3 6 248,-3-1 1,-2 10 511,1 6 858,-6 3-753,10 9 1,-7 5 736,4 15 0,2 2-198,-8 13 0,7 1-531,-1 5 1,1-2-135,-1-3 0,3 3-152,-3-3 0,1-4-167,-1-2 0,2 2-419,-8-1-744,7-1 364,-3-5 0,2-2-2738,0-3 133,-8-4 3317,11-7 0,17-28 0,11-8 0</inkml:trace>
  <inkml:trace contextRef="#ctx0" brushRef="#br0">26504 3730 7628,'-9'16'1091,"-5"5"135,4 1 1,2-1-579,3-5 1,-2 5 953,2 1-1250,-1 6 0,6-8 1,0 5 888,0-2-1214,7-2 0,-3-5 1,7 0-1254,1 0 0,2-7 0,2-4-2233,0-3 3459,0-9 0,-14-59 0,-4-21 0</inkml:trace>
  <inkml:trace contextRef="#ctx0" brushRef="#br0">26472 3186 7631,'0'16'955,"-1"0"205,-5 0 1,-3 0-779,-7 0 1,2 0-215,3 0 1,-1-6-169,7 1 0,42-22 0,16 1 0</inkml:trace>
  <inkml:trace contextRef="#ctx0" brushRef="#br0">26840 3730 7631,'-10'0'3703,"-1"0"-1871,0 0 18,3 0-1526,0 0 1,8 7 0,2 4 0,2 3 440,1 2 1,0 5-292,-5 1 0,6 6-199,-1-1 1,0-2-1,-5 1 1,0 1 39,0-2 1,0-2-349,0-7 1,0 0-1,0 0-551,0 0-352,0-7 0,0-11 329,0-14 1,2-7 0,2-9-1,3 0-284,2 0 0,0 0 642,1 0 1,5 0 21,-5 0 0,-1 5 1,0 2-1,0 2 366,0 4 1,1 3-109,6 5 1,-5-1 664,0 6-438,0 1 1,5 7-1,0 3 221,0 6 1,-6 5 0,1 3 0,0 4 478,-3 2 1,1 0-522,-3 2 1,-5 1 35,5-6 0,-4 4-308,-2-4 27,0-1-384,0-5 235,0-7-738,0-2 0,5-16-33,0-7 1,6 0-261,-6-5 1,8-4 487,-3-2 1,-1-1 274,2 1 0,-2 4 383,1 7 1,5-4-179,-5 4 0,-1-1 1103,2 11-834,0 1 0,5 5 0,0 2 396,0 3 0,-6 6-30,1 10 0,0 2 52,5 4 0,-6 3-394,1-3 0,-2 1-301,2-1 0,1 1-379,-7-6 1,2-1-1583,-1-5 352,-4 0 1,5-5-1449,-7-1 3085,0-6 0,0-54 0,0-21 0</inkml:trace>
  <inkml:trace contextRef="#ctx0" brushRef="#br0">27753 3762 7631,'-9'16'1351,"-4"-5"169,8-1 1,-2 1 752,2 5-1731,3 0 0,-5 0 0,7 0 577,0 0-1124,0 0 1,0 0-2263,0 0 1373,7 0 0,2-7 894,7-4 0,7-88 0,-11 29 0,1 1 0</inkml:trace>
  <inkml:trace contextRef="#ctx0" brushRef="#br0">27769 3266 7631,'0'-9'5210,"-7"-5"-4586,-2 12-229,-7-5-338,0 7-3,0 7-54,7 2 0,23 28 0,13 6 0</inkml:trace>
  <inkml:trace contextRef="#ctx0" brushRef="#br0">28201 3682 7631,'-11'0'1098,"1"0"886,6-7 1,-10 5 635,3-3-1047,-3 3-1202,-2 2 0,5 0 0,1 0 0,-1 2 1,0 1 120,1 3 0,1 6 0,-4 0 0,4 6-212,2 4 1,2 6-119,5-1 1,0 1 0,0 1 0,2-3 399,3 3 0,4 1-284,7 2 1,0-5-185,0-1 0,5-6 1,2 0-1,0-6-233,1-4 0,2-6-1872,-4 1 1,1-3-287,-2-2 1,-3-2 2296,3-3 0,-3-47 0,-2-17 0</inkml:trace>
  <inkml:trace contextRef="#ctx0" brushRef="#br0">28681 3234 7631,'9'1'1227,"-2"3"-338,0 1-365,-5 1 1,7-6 0,-4 0-1,4 1 1031,0 5 0,0-3-989,-4 8 0,-3 7 113,3 9 1,-3 3 284,-2 2-692,0 7 0,0 4 1,0 8-134,0 3 0,0-1 0,0-5 0,0-2-18,0-3 0,0-4-17,0-7 0,0-2-1272,0-3 563,0-4-228,0-14 0,2-4 0,3-12 0,4-9-398,0-9 1,5-5 754,-3-2 0,3-7 0,2-4 0,-5 4 403,-1 2 0,1 5-73,5 5 1,-5-1 339,-1 6 606,1 1 88,5 12 0,0 4-282,0 10 1,0 6 272,0 10 1,-5 4-396,-1 7 1,1 0-85,5 0 0,-2-2-324,-3-3 0,2 3 113,-8-3-240,7-4 1,-10 0 0,3-7-155,-3 0-3664,-2 0 3869,0-7 0,0-45 0,0-17 0</inkml:trace>
  <inkml:trace contextRef="#ctx0" brushRef="#br0">29321 3618 7933,'9'7'1552,"-2"-5"-741,0 5 1,-5-5-4,3 3 0,-3-1-339,-2 6 0,0-4-4,0 4 1,2 1 87,3 5-382,-3 0 1,7 0 0,-5 0 0,1 0 0,0-2 182,2-3 0,-3 3-197,7-3 1,-3-2-100,3 1 35,3-6 0,-5 1 1,7-10-1,0-6-734,0-3 1,-1-9 250,-5-4 0,4 2 0,-3-1 0,3-3-715,2-1 0,-5 0 571,0 3 0,-2-1 478,1 6 1,3 1 808,-8 5 177,7 7 235,-10 2 1,5 14-311,-7 4 1,0 10-280,0 6 0,0 5-103,0 5 0,0-3-254,0 3 1,0-3-300,0-2 0,2-2-295,3-3 1,-3-4-728,4-7 0,-3-2-3024,2-3 2379,-3-4 1747,12-7 0,-5-50 0,7-12 0</inkml:trace>
  <inkml:trace contextRef="#ctx0" brushRef="#br0">29929 3586 13802,'0'16'3036,"0"0"-2618,0 0 0,0-4-33,0 4-130,0-3 0,0 10 1,-1-7-1,-3 2 0,-1 1 509,1 3-759,-5-1 1,8-5-1,-7 0-867,1 0 346,6-7 0,-5-2-1257,12-7 1394,2-7 1,3-4-1,0-10 1,1-6 0,2-3-541,2-2 0,0 0 630,0 0 0,0 0 378,0 0 1,-5 7-1,-2 4 1,0 3 520,0 2 95,-6 7 776,12 2-1100,-14 7 0,8 9 0,-5 5 732,1 6-871,0 1 0,-5 2 0,0 4 327,0 3-507,0-5 0,0 3 0,0-6 123,0-3-235,0-1 1,2-2 0,2 0 96,1 0-1097,0-7 566,-5-2 1,6-14-218,-1-4 0,8-8-44,-3-3 0,-1-8 245,2-2 0,1 0-294,10-5 0,-5 3 337,5 2 0,-4 2 148,-2 3 1,-6 4 657,1 7 932,0 7-162,5 2 1,-2 14-562,-4 4 0,-2 8 265,-8 3 1,0 6-347,0-1 0,1 6-262,5-1 1,-5 4-174,5-9 0,-3 1-195,3-1 0,-5 1-338,5-6 0,1-1-740,-2-5 1,2-7-953,-1-4-1102,-5 4 3285,14-14 0,22-54 0,-11 16 0,0-1 0</inkml:trace>
  <inkml:trace contextRef="#ctx0" brushRef="#br0">30746 3618 7631,'-7'-16'1420,"3"2"264,-7 3 0,2 2-1073,-1 4 1,-4 3-205,3-3 1,2 3 127,-2 2-309,1 0 0,-6 0 510,0 0-513,7 7 1,-4 2-1,6 7 1,0 2-1,-2 1 282,0 3 1,6 4-364,-3-4 1,5 4-434,1-4 0,0 4 197,0-4-513,0-1 458,0-5 0,7-7 1,3-4-1722,5-3 1272,8-2 1,-5-7-1,5-4-970,0-3 1356,-5-9 1,5 3 0,-7-5 141,0 2 180,0-5 1,-2 10-1,-2-3-9,-1 3 0,-6 2 472,6 0 0,-7 5 20,1 1-66,-3 6 0,3-1-15,0 10 1,1 4-23,-6 7 0,0 0-256,0 0 1,0 5-214,0 1 1,0 4-646,0-4 0,0-1 394,0-5 1,0 0-1233,0 0 0,-6 0 635,1 0 0,0-5-2276,5-1 1873,0-6 1230,7 3 0,30-71 0,-11 24 0,0 0 0</inkml:trace>
  <inkml:trace contextRef="#ctx0" brushRef="#br0">31130 3538 7627,'-9'0'2516,"0"5"-307,4 1-1639,3 6 1,-11-3 253,8 7 0,-6 0-334,6 0 0,0 5-84,5 1 1,-2-1-271,-3-5 0,3 0-448,-3 0 300,3 0 0,2-5-267,0-1 1,2-6 0,3 1-459,6-3 1,-3-11-369,3-7 1,-2 0 451,2-5 0,3-4 385,-3-2 0,3 2 70,2-1 1,0 4 537,0-4 0,0 8-269,0 2 0,0 2 1291,0 8 0,0-4-383,0 4 0,-5 3-22,-1 8 1,-1 9-421,2 8 0,1 6-47,-6-1 0,-1 3-795,-5 2 0,5-2 235,1-3 1,-1 1-2047,-5-6 1,0-1 2115,0-5 0,14-71 0,4-18 0</inkml:trace>
  <inkml:trace contextRef="#ctx0" brushRef="#br0">31674 3106 7614,'0'-11'1175,"0"0"1116,0-1-1258,0 5 0,0 1 0,2 13 309,3 10 0,-1 6-926,6 9 1,-4 5-168,4 0 0,-4 8 45,4-2-230,-6 3 0,8 7 0,-6 2 0,-1 0 0,0-1-328,1-8 0,-1 0-427,-5-8 1,0-1-1182,0-5 1,0-12-73,0-4 1,0-18 1943,0-4 0,0-49 0,0-14 0</inkml:trace>
  <inkml:trace contextRef="#ctx0" brushRef="#br0">31738 3506 14732,'16'0'735,"2"0"-654,3 0 1,-1 0 135,6 0-210,1 0 1,5 0-1,-2 0 96,-3 0 1,1 2 0,-6 3 211,-3 6 1,-3 8-206,-5 3 1,-4-1 81,-7-5 1,-2 5 0,-3 1 0,-6-3-10,-3-1 0,-2-2-333,0 0 1,2 0-429,3 0 0,-3-5 1,3-2-1993,-3-2 1834,-2 5 1,0-10-158,0 3 0,5-3-236,1-2 1,4 0 1128,-4 0 0,20-28 0,1-8 0</inkml:trace>
  <inkml:trace contextRef="#ctx0" brushRef="#br0">32170 3458 8517,'-9'0'3270,"-5"0"-2891,5 0 1,-2 7 840,1 4-1095,6 3 0,-3 7 71,7 1 0,0-1-63,0-5 1,5 0 160,1 0-327,-1 7 0,0-5 0,1 3 454,-3-3 0,-1-2 139,-2 0-205,0 0-628,0-7 1,0-9 189,0-11 1,2-8-643,3-3 1,-1-4 99,6 4 487,1-6 1,3 5 0,-1-6-598,-3 3 433,1 6 0,3-3 0,-1 7-437,-2 0 520,-1 0 1,4 5-223,-3 0 1,3 8 154,-3-2 1,1 5-763,-1 5 0,3 2 1048,-3 4 0,10 24 0,4 1 0</inkml:trace>
  <inkml:trace contextRef="#ctx0" brushRef="#br0">32570 3506 7614,'0'-16'-764,"0"0"0,0 5 1623,0 0 302,0 1 1,-2-1-394,-3 0 1,2 8-346,-8-2 1,6 3 136,-6 2 0,0 2-125,-5 3 0,0 4 39,0 7 1,2 5-69,3 0-103,-3 8 0,11-6 0,-6 6-231,2-3 1,1-6 0,6 1-1,0-3-571,0-2 1,0 0 368,0 0 1,2-7-589,3-4 0,4-3 78,7-2 0,0-2-124,0-3 1,-5-4 317,0-7 1,-1-5 36,6-1 0,0-1 55,0 2 1,0 1-130,0-6 1,-5 6 331,0-1 1,-1 3-46,6 2 0,-1 5 1858,-5 0-969,4 8 0,-10-2 329,7 10 1,-8 4-435,3 7 0,-5 5 40,-1 1 1,0 6-472,0-1 1,0-2 37,0 1 1,0-4-712,0 4 0,0-6 267,0 1-3129,0-3 1630,-7-2 1748,5-7 0,10-59 0,9-21 0</inkml:trace>
  <inkml:trace contextRef="#ctx0" brushRef="#br0">32954 3490 8851,'-9'16'3840,"-3"0"-3610,7 0 1,-1 0 465,6 0 1,0-5-529,0-1 0,-1-1-485,-5 2 0,4 3-499,-3-3-747,3-4-107,2 0-1420,0-7 2305,0-7 785,0-2 0,-2-34 0,-3-15 0,1-4 0,-1 1 0</inkml:trace>
  <inkml:trace contextRef="#ctx0" brushRef="#br0">33002 2914 10755,'-7'-9'1408,"6"2"-1532,-14 7 64,6 0 1,-5 7-673,3 3 1,4-1 731,7 2 0,15 35 0,2 15 0</inkml:trace>
  <inkml:trace contextRef="#ctx0" brushRef="#br0">33146 3458 7618,'-7'14'1200,"-3"-3"0,1 3-591,-2-3 0,8-2 431,-3 1 0,3-1-228,-3 2 0,5 3-221,-5-3 1,4-2-344,2 1-243,0-6-62,0 3 0,2-7-123,4 0-371,-5 0 1,8-7-1,-5-4 1,3-3-662,2-2 1,-4-2 610,6-3 0,-1 3 313,6-3 1,0 3-1,-1 2 1,-3 0 339,-1 0 1361,-1 0 493,6 0-1361,0 7 0,-5 2 0,-2 10 0,-2 6 535,-3 7 1,-3 6-1122,-1-1 1,0-2-143,0 8 0,6-2-111,-1 2 1,1-4-346,-6-7 1,0 0-2527,0 0 1277,0 0 0,1-7 1888,5-4 0,10-46 0,9-12 0</inkml:trace>
  <inkml:trace contextRef="#ctx0" brushRef="#br0">33643 3362 10659,'-11'-14'2519,"0"3"1,6 4-1651,-6 7-390,1-7-287,-6 5 0,0-5 428,0 7-386,0 7 1,1 2-168,5 7 0,1-2 86,3-3 0,3 3-139,-8-3 1,8 3-95,-3 2 1,5 0-182,1 0 265,0 0 1,0 0-1,0 0 1,1 0 0,3 0-1028,1 0 0,8-2 422,-3-3 1,-1 3 9,2-3 1,-2 3 188,1 2 1,3-5 1148,-8-1 424,1 1 1194,-6 5-1767,-8 0 1,0-7-17,-8-4 1,-6-3-1084,1-2 1,0 0 361,5 0 1,0 0-2223,0 0 0,5 0 1037,0 0 1,2-2-2452,-1-3 3775,-5 3 0,14-26 0,-6 1 0</inkml:trace>
  <inkml:trace contextRef="#ctx0" brushRef="#br0">33643 3634 8620,'0'9'9615,"0"5"-8257,0-5 1,0 7-690,0 0 1,0-5-734,0-1-1111,0 1-13,0 5 0,0-5 868,0-1 320,0-6 0,-8-54 0,0-21 0</inkml:trace>
  <inkml:trace contextRef="#ctx0" brushRef="#br0">15541 6804 7680,'-2'16'104,"-3"0"0,-4 0 0,-2-2 402,1-4 0,6-1 366,-1-3 1,3-6-358,2 0 0,2-2-251,3-9 0,-1 1 93,6-6 0,-6 0 9,1 0 24,4 0 1,-7-2-1,5-2-89,0-1 1,-3-6 0,4 4 0,1-2-207,0-3 0,0 3-163,2-2 0,3-5-136,-3-5 214,10-8 0,-3 4 0,5-7-112,0 0 1,-3-3 0,5 3 0,-1 7 14,1 5 1,-5 11 39,1 4 1,-3 5 34,-2 5 1,-2 6-400,-3 10 0,3 6 158,-3 10 1,-4 11 365,-2 11 1,-3 3 74,-2 2 0,0 6 70,0-1 1,0 8-171,0-3 1,0-3 72,0-1 1,0-6-29,0-6 1,0 3-149,0-8 1,2-8-699,3-13 295,-3-7 105,12-9 0,-7-13-53,4-3 301,3-18 1,-10 6 0,5-15-176,-2-1 1,3-4-34,-4-6 1,6-3 22,-1-7 0,3-5-301,2 0 1,2-1 455,3 6 0,-3 2-64,3 3 1,2 8 452,-1 13 1,4 15-2,-4 18 0,-6 5 227,-6 5 1,-1 17-107,2 10 0,-4 16 729,-7 0-802,0 10 0,2 1 1,1 7 451,3-2 1,-1 3-364,-5-8 0,0-2-6,0 2-475,0-8 0,0 3 0,0-12 211,0-4 0,0-12-2032,0-4 878,7-4-3291,-5-10 4285,12 0 0,-5-44 0,7-8 0</inkml:trace>
  <inkml:trace contextRef="#ctx0" brushRef="#br0">16693 6643 7680,'-10'0'1773,"-1"0"-839,7 0 1,-5 0-312,4 0 0,2 0-173,-8 0-90,7 8 1,-8 0 48,7 9-341,-1-1 0,6 1 0,0 5 4,0 4 1,0 5 0,0 1 0,0-2-192,0-4 1,7 5-146,4-5 0,3-4 139,2-6 0,0-2-123,0-9 0,0 1-47,0-6 493,0-7 0,0-9 0,0-11 376,0-3-445,0-10 1,0 5 0,-1-8 229,-5-1 1,-3 3 0,-7 0 0,0 2-449,0 3 1,-7 4-268,-3 6 1,-5 2-311,-1 8 0,-5 8-395,0 2 1,-1 6 4,6 6 791,0 2 0,0 14 0,2-1 265,3-1 0,26 12 0,11 1 0</inkml:trace>
  <inkml:trace contextRef="#ctx0" brushRef="#br0">16997 6531 7680,'2'-8'579,"3"2"586,-3 4-330,5 2 251,-7 0-539,0 0 0,2 9 707,3 7-1004,-3 0 0,5 15 0,-7-5 528,0 4-658,0 3 0,0 0 1,0 3-1,0 1 1,0-3 213,0-6 0,0 1-150,0-8 1,0 1-33,0-6 169,0-7-240,7-2 1,-5-22-105,4-6 1,1-7-67,-2-4 1,2-6 77,-2 1 0,-1-6-115,7 6 0,-6-1 89,6 6 0,-2 0-87,1 0 1,5 8 368,-5 2 0,-1 4-81,2 2 1,-1 2-872,6 4 0,-5 2-341,0 8 0,-1-5-2043,6 0 3091,8-1 0,22 21 0,12 2 0</inkml:trace>
  <inkml:trace contextRef="#ctx0" brushRef="#br0">17446 6659 7680,'0'17'0,"0"-1"351,0 0 1,0 0 1407,0 0-977,0 0-542,0 0 0,5-6 1132,0 1-985,8-8 0,-4 5 0,7-8-78,0 0 1,1-2 0,3-4-1,3-4-183,2-4 1,-4-4-92,6-4 0,-8 5-264,3-5 151,-4-3 1,-4 6-1,-4-6-283,-4 2 175,-4 1 1,-2 6 0,0 0-329,0 0 366,-8 0 1,0 2 0,-10 4-220,-4 4 431,5 4 0,-14 4 0,5 4-146,-4 4 622,5 12 1,-4 2 0,8 8 55,1 0 1,8 0 197,1 1 1,8 4-593,-3 0 1,6 1 0,6-6 0,3-6-489,7 1 1,1-9-116,5-2 1,-3-2-994,8-9 1052,-8 1 0,10-6 0,-6 0-1293,2 0 1635,2-7 0,19-52 0,-21 20 0,0 0 0</inkml:trace>
  <inkml:trace contextRef="#ctx0" brushRef="#br0">18630 6547 7647,'-16'0'428,"0"6"1814,0-1-1712,7 0 0,-3-6 1,6-5-16,3-4 0,1 1-30,2-2 0,-2 6-69,-3-6-283,3 8 1,-10-6 0,4 5 85,0-1 0,2-1 0,-4 6 1,-3 2-75,-1 4 0,-2 2 4,0 8 0,2 0-231,3 0 0,-2 2 0,6 2 0,0 1-386,0-1 0,2 3 274,5-2 1,0 1-87,0-6 1,7-2 0,4-2-149,3-1 1,2-8 167,0 3 1,0-6 104,0-6 1,3 3-320,-3-8 328,4 1 0,-11-1 0,7 0-60,0-1 147,-7 5 0,3-8 0,-5 6 404,2 1-241,-5-7 1,5 14-1,-6-7 843,3 1-742,-1 6 1,-3-7 462,3 8-347,4 0 1,5 8-50,-3 2 1,1 4 31,-6 2 0,4 1-77,-4-1 0,1 0-170,-2 0 1,-3 0-278,3 0 1,2 0-515,-1 0 1,1-2-1040,-2-4 1,-1 3 130,6-8 1642,1 1 0,33-78 0,-18 28 0,0 0 0</inkml:trace>
  <inkml:trace contextRef="#ctx0" brushRef="#br0">19254 6563 7658,'-2'-10'831,"-3"-1"1,1 2-325,-6-1 0,4-3-118,-4 8 1,4-8-100,-4 3 1,4-3-53,-4 3 1,4-3 2,-4 8 1,4-6 140,-4 6 2,-1-1 1,-5 8 531,0 3-768,0 4 1,2 13 0,1 1 30,3 2 1,6 3 0,-1 8 0,3 1-105,2-1 1,0-2-611,0-2 1,2-2-58,3-4 1,4-2-373,7-8 0,0-2 324,0-4 182,0-2 0,5-10 0,2-5-1332,2-9 1790,2-15 0,0-34 0,-1-17 0,-6 21 0,0 1 0,-1-1 0</inkml:trace>
  <inkml:trace contextRef="#ctx0" brushRef="#br0">19366 6035 7658,'-5'16'1096,"-1"0"0,-1 2-603,2 3 1,3 4 431,-3 7 1,3 7-120,2 4 0,0 3 109,0 2 0,2 0-764,3 0 0,4 0-419,7 0 0,-5-5-209,-1 0 0,1-8-542,5 3 1,-5-6-235,-1-6 735,-6-2 0,5-8 518,-4 0 0,11-57 0,9-14 0</inkml:trace>
  <inkml:trace contextRef="#ctx0" brushRef="#br0">19702 6467 7658,'-7'16'0,"0"0"0,-4 0 0,4 0 1926,7 0 0,0 0-927,0 0 1,0 8-118,0 2 1,2-3-391,3-1 1,10-3-238,6 3 1,0-6-122,-5 0 0,2-2-76,3-9 1,-3 1-1,3-6 1,-3-2 216,-2-4 1,-2-2-371,-3-8 0,3-8 20,-3-2 1,3-5-1064,2-1 0,0 0 263,0 0 1,-1 0-826,-5 0 1700,4 0 0,10 15 0,9 2 0</inkml:trace>
  <inkml:trace contextRef="#ctx0" brushRef="#br0">20406 6451 10852,'0'-10'1924,"0"-1"0,-1 6-1571,-5-6 1,5 6-160,-5-6 0,4 6 107,2-6-825,-7 7 1,4-8-165,-8 7 651,8-1 0,-12 6 0,5 2 1,-5 3 648,-1 6 1,-3 10 6,3 6 0,-4 5-389,10 6 1,-3-5-1,2 6 1,6-1-74,3-1 0,2-1-578,0-10 1,4-2 90,7-8 1,-1-8 0,13-2 0,-1-8-726,-1-9 0,6-1 359,-6-15 0,0 1 66,-5-7 470,0 1 1,-1 0 0,-3 0 68,-1 0 27,-8 0 0,6 6 0,-5 1 45,1 2 600,0 1 281,-5 6-607,0 7 0,0 4 1,0 10 634,0 6-333,0 3 0,0 9 0,0 4-25,0 3 0,0-3-325,0 0 0,2-1-494,4 6 0,-5-5 244,5 0 0,-5-2-899,-1 1 1,0-2-39,0-8-1874,8 7 2854,-7-6 0,21-65 0,-5-25 0</inkml:trace>
  <inkml:trace contextRef="#ctx0" brushRef="#br0">20807 6307 7658,'-9'7'640,"-4"-3"80,8 7 0,-6-1-174,6 6 1,-6 6 410,6-1 0,0 6 172,5-6 1,0 8-550,0-3 1,0 4-273,0 2 0,0-5-197,0 0 0,0-8-134,0 3 0,1-4 15,5-2-309,-5-8 250,14 0 1,-12-16-179,8-2 1,-6-6-623,6-6 1,-8-1 378,3-3 0,3-5-330,1 5 1,-1-5 321,2-1 1,-2 6 134,1-1 1,5 7 347,-5-1 1,-1 3 233,2 2 1,-6 2 484,6 3 141,0-3 1,5 14 38,0 0 1,-6 9-285,1 12 1,-6 3-85,6 2 0,-7 4-158,1-3 0,2 2-758,-2-3 0,6 5-260,-6-5 1,2-3-696,-1-1 0,-4 1-1954,3-2 3307,4 1 0,-7-28 0,5-5 0</inkml:trace>
  <inkml:trace contextRef="#ctx0" brushRef="#br0">21511 6371 7650,'-16'0'491,"0"0"0,5 0 614,0 0 0,1 0-459,-6 0 1,5 0 343,0 0 0,1 0-537,-6 0 0,5 7-198,0 4 0,8-2 276,-2 2 1,-3 1-238,3 9 1,0-3-133,5 4 0,0 3-3,0 1 1,2-1-1,3 2 1,-2-8-133,8 3 0,0 1-243,5-2 1,0 1-731,0-6 1,0-8 32,0-2 0,0 1-359,0-2-1,2 1 450,3-6 823,-3-8 0,26-43 0,-1-19 0</inkml:trace>
  <inkml:trace contextRef="#ctx0" brushRef="#br0">21847 6451 7638,'-2'15'0,"-3"-5"0,3 5 2755,-3-5-1877,3-3 0,4 6-256,3-8 0,4 0-42,7-5-607,0 0 1,5-1 0,2-5 99,2-4 0,0-5 0,2-1 0,-4 0 101,0 0 0,-5 0-11,3 0 1,-8 0-106,-3 0 0,-6 6 1,1-1-183,-3-1 1,-9-3 22,-4-1 1,-3 7-349,-2 4 434,0 3 0,-5 2 0,-1 0 0,3 2 0,-1 3 906,-1 6 1,3 5-445,-3 5 0,3 3 280,2 2 0,5 6-235,1 0 0,1 0 351,-2 6 1,4-5-423,7-1 0,0-1-243,0-5 1,0 3-453,0-8 0,9 1-591,7-6 1,2-8-1890,8-2 1,-4-4 1279,4-2 0,1-2-1630,5-4 3104,0-2 0,28-58 0,-26 27 0,0-1 0</inkml:trace>
  <inkml:trace contextRef="#ctx0" brushRef="#br0">22439 6435 7634,'11'-16'270,"-1"0"1,-6-1 338,1-5 1,-3 4 579,-2-3 0,-2 5-554,-3 5 1,1-1 64,-6 7 1,4-6-276,-4 6 0,-1-1-194,-5 6 1,5 7 129,1 4 1,-1 9 204,-5 1 0,0 7-274,0-1 0,5 3-123,1 2 1,1 0 27,-2 0 0,-1 0 97,6 0-476,1 0 0,5-5 0,0-2-139,0-2 0,2-1-811,3-6 0,4-8 197,7-2 1,2-4-49,3-2 0,-1-9 252,6-7 1,-6-7-273,1-10 0,-3 1 1003,-2 0 0,7-42 0,2-12 0</inkml:trace>
  <inkml:trace contextRef="#ctx0" brushRef="#br0">22567 5971 7625,'0'23'0,"-2"-5"643,-3 3 1,-2 4 890,-4 2 1,-1 5-1004,6 5 1,-6 4-224,1 7 1,4 6 1918,2-1 0,3 6-948,2-6 0,0 6-474,0-6 0,0-1-751,0-10 1,7-4-483,4-12 0,-2-2-1205,1-8 1633,-6 0 0,3-93 0,-7 27 0,0 0 0</inkml:trace>
  <inkml:trace contextRef="#ctx0" brushRef="#br0">23575 6275 12938,'-8'-7'934,"2"-3"0,3-3-983,-3 2 1,3-1-1,-8 5 340,-1-2 1,-3 5 243,-1-1-267,-7 3 0,4 9 0,-6 4 0,0 3 0,0 4 407,-3 3 0,3 3-440,-2 2 0,7 4-505,-1-3 1,10-4 192,6-1-200,3-5 1,15-1 0,6 0-1,8-1 1,9-5-1093,3-4 1,3 1 1048,6-2 1,-1 2 0,-5-1 0,-4 2 268,-5 1 1,-2 6 13,-5-5 1,-4 4 451,-12 2 0,-3 0 0,-7 0 0,-1 0 882,-5 0 1,-3-1-752,-7-5 1,0-1-198,0-3 1,-1-5-358,-5 5 0,5-4-324,-5-2 0,-1 0-1369,2 0 0,-1 0-26,6 0 124,-7 0 0,6 0 267,-5 0 1336,12 0 0,2 7 0,8 2 0</inkml:trace>
  <inkml:trace contextRef="#ctx0" brushRef="#br0">23944 6403 7621,'-11'0'1073,"0"0"1514,8 0-1805,-12 0-409,14 0 0,1-5 1,10-2-235,5-2 0,6 5 0,2-3 0,0 0 100,0-3 0,4 1-6,-6-2 1,1 2 53,-6-2 1,-6-1-113,1 7 0,-7-2 1,1 1-46,-3-4 1,-10-3-356,-2 2 0,-4-1 8,-2 7 0,0-3 1,0 5-1,-2-2-84,-4 1 1,5 2 208,-5 2 0,5 7 623,1 4 1,1 10-207,5 6 1,-3 5 1,8 5 0,-6 4 57,6 7 1,0 0 58,5 0 0,7 0-286,3 0 0,10-1-262,1-5 1,8-4-1128,-3-12 0,6-2 594,6-8 0,-5-8-1088,5-2 0,-4-6 1726,-2-6 0,-3-24 0,2-12 0,3-6 0,0-1 0</inkml:trace>
  <inkml:trace contextRef="#ctx0" brushRef="#br0">24536 6291 7621,'0'-16'-231,"0"0"0,-7 2-809,-4 3 1630,-3 4 0,-2 7 1213,0 0 0,0 2-634,0 3 1,0 4-616,0 7 0,5 7-21,0 4-361,8 3 1,-4 4-1,5 2 124,-3 1 0,3 6 0,-4-4 0,5 0-209,1 0 0,1-2-85,5-4 0,-3-9 143,8-2 0,-6-4-952,6-2 0,0-8-43,5-2 0,5-13-307,0-9 0,1-4 468,-6-12 1,5 2-46,0-13 0,3 6 368,-3-6 0,-9 0 133,4-5 0,-5 2 210,0 3 0,1 4-70,-7 7 1,1 7 179,-6 4 335,0 10 0,-6 6 628,1 10 1,-2 11-189,2 11 1,3 10 289,-3 6 1,3-2-361,2 2 1,0-2-352,0 1 0,2 3-565,3-8 0,-3 4 136,3-9 0,4 4-1568,2-10 1,-3-8 297,3-2 1258,0-3 0,19-47 0,4-12 0</inkml:trace>
  <inkml:trace contextRef="#ctx0" brushRef="#br0">25016 6291 7621,'-9'16'2863,"-3"2"-2089,6 3 1,-4-3 219,4 4 0,-4 1-467,4-2 0,-4 8-43,4-3 0,1-1-123,5 2 0,0-6-151,0 6 1,-2-8-63,-3 3 1,3-5-142,-3-1 191,3-7-487,2-1 43,0-8 1,2-9-1,1-7-720,3-9 616,-1-6 0,2 3 0,4-2-622,3-4 984,2-2 1,0 4-1,0 0-312,0 0 533,0 0 1,2 6 0,1 1-115,3 2 0,4-4-101,-4 6 1,4 1-1143,-4 9 0,6-1 122,-1 7 1002,3-1 0,23 35 0,6 6 0</inkml:trace>
  <inkml:trace contextRef="#ctx0" brushRef="#br0">25720 6291 7621,'-14'-1'2947,"3"-5"1,-3 4-2623,3-3 0,-3 3-129,-2 2 1,0-5 72,0 0 1,0-1-103,0 6 0,-2 2-5,-3 3 0,3 6 122,-3 10 382,3-3 0,4 14 1,1-2-326,3 6 0,4 9 1,-3-3-1,2 3-21,4-3 0,6 3-123,3-8 0,8-1-503,2-10 0,0-2-411,5-8 0,4-8-899,2-2 1,1-6 409,-1-6 1206,3-10 0,-3-31 0,0-16 0,6-6 0,1-1 0</inkml:trace>
  <inkml:trace contextRef="#ctx0" brushRef="#br0">25992 5843 7616,'0'9'2691,"0"5"-2309,0-3 0,0 5-186,0 5 1,-5 6 1531,0 10 1,-8 6-828,2 10 1,3 10-143,-3 6 1,2 6-388,-2-6 0,2-1 77,4-10 1,3-4-389,-3-12 0,1-4-506,-1-12-486,3-3 292,-5-14 0,7-3-649,0-12 0,2-10 311,3-10 0,-1-5-191,7-1 0,-1-5 175,6 0 0,0-6 493,0 6 0,2-1 415,3 6 1,-3 2-64,3 3 0,-1 10 1448,1 6 0,-3 7-219,3-1 1,-3 10 563,-2 6 1,0 12-681,0 9 0,-5 7-93,0 9 1,-6 0-901,6 0 1,-8-5 73,2 0 1,3-2-1285,-3 1 1,0-4 801,-5-12 1,0-2 435,0-8 0,-14-50 0,-4-12 0</inkml:trace>
  <inkml:trace contextRef="#ctx0" brushRef="#br0">26936 6467 7603,'-16'0'-557,"0"0"1298,8 0 1,0-7-1,10-2-146,4 0 0,2-3 291,8 7-609,0-8 0,2 10 0,2-6 0,1 2 0,-1 1 543,-2-1 1,-8 5-269,1-3-476,0-4 1,5 6-1,0-8 1,-2-1-228,-4-3 0,3-1-240,-8 0 0,1 0 66,-6 0 0,-2 0 0,-4 0 0,-4 0-280,-4 0 0,-8 7 416,1 4 0,-8 3 330,3 2 1,-4 4 0,-3 6-1,3 14 671,4 9 0,2 8-245,8 7 0,2 7 352,4 4 0,2-2-764,8 2 0,8-2 52,2 1-294,12 5 1,2-21 0,8-1-238,0-11-959,1-6 0,-1-15 0,-2-4-403,-4-3 1686,5-9 0,-6-59 0,-9 22 0,0 1 0</inkml:trace>
  <inkml:trace contextRef="#ctx0" brushRef="#br0">27497 6243 9558,'-11'7'1410,"0"4"0,6 10-792,-6 6 1,2 10-14,-1 6 0,-3 3-227,8 2 1,-6 0 196,6 0-465,-7-7 1,10 0 0,-4-7-8,5-2-749,1-3-104,0-21 406,7-8 0,0-16 0,5-10-997,-1-4 914,0-3 0,5-6 0,0-2-376,0 1 902,0-7 1,0 14 0,-2-5-71,-3 4-66,3 2 0,-5 7 0,5 4 460,-3 3-121,3 9 1,-5 2 0,7 9 715,0 3 1,0 11-360,0 11 1,-6 5 199,1 5 0,0 3-765,5 2-61,0 5 1,-2-8 0,-2 5-944,-1-1 1,-2-8 598,2 3 0,1-6-801,-7-6 1,6-2-125,-6-8 1236,1-8 0,1-29 0,2-14 0</inkml:trace>
  <inkml:trace contextRef="#ctx0" brushRef="#br0">28361 6451 7603,'-16'-5'0,"0"0"0,0-6 1796,0 6 1,-5-6-860,-1 6 0,1-6-1060,5 6 0,-5-6 28,-1 6 0,-4-6-33,4 6 0,-4-1 202,4 6 0,1 7 120,5 4-59,0 10 0,0 1 0,0 8 239,0 4 1,5 3 0,2-1-1,0 3-96,0 2 1,6-6-205,-2 3 0,3-6 80,2-6 0,7-2-752,4-8 1,8-8 127,2-2 3,8-4 1,-4-4 0,5-5-243,-3-9 22,3 0 1,-7-13 0,4 6-244,-6-2 701,4-1 0,-7-5 1,1 3 241,-6 1 1,-1 6 212,-6-6 1,4 2 476,-4-1-466,-1 2 1036,-5 16-819,0 0 0,0 10 1,0 5 323,0 9 0,0 13-234,0 8 0,0 13 618,0-2-516,0 4 1,-2 1 0,-3 2 380,-6 2 0,-3 2 283,-2 5 0,-7 0-670,-4 0 1,-3-6-102,-2 1 0,-2-7-17,-3 1-1462,3-10 1,-5-11-1,9-13 90,3-6 1,-2-6 849,8-7 0,-4-5 0,9-1 0,4 1 0</inkml:trace>
  <inkml:trace contextRef="#ctx0" brushRef="#br0">28633 6307 7599,'0'23'2017,"0"4"0,0 3-1109,0 2 0,0 0 716,0 0 0,0 0-538,0 0 0,0 0-125,0 0 0,0-1-797,0-5 1,2-2-676,3-8-489,-3 0 0,12-8-214,-3-2 1,-4-8-1,-2-7 1214,-3-7 0,-13-27 0,-6-12 0,-1-2 0,0 0 0</inkml:trace>
  <inkml:trace contextRef="#ctx0" brushRef="#br0">28713 5763 7599,'-16'0'1422,"0"0"262,0 7 0,0 0-1308,0 4 1,2 3-518,3-3 1,-1 3 140,6 2 0,22 21 0,11 6 0</inkml:trace>
  <inkml:trace contextRef="#ctx0" brushRef="#br0">28889 6259 7599,'-7'16'0,"3"0"0,-6 0 0,6 6 2722,-1-1-1993,3 0 0,2 1 0,0 1 0,0 2 0,0 3 718,0 2 0,0 1-942,0-5 0,0 5 0,0-7 0,0 3 153,0 0 1,0-8-482,0 3 0,0-10-266,0-1 0,2-8 1,1 1-873,3-8 0,1-12-204,-2-10 0,-1-5 541,6-1 0,1-5 0,5-2 0,0 0 93,0 0 0,-5-4 425,-1 6 0,1 5 13,5 5 139,0 7 0,0-3 0,0 7 745,0 0-613,0 7 0,0 4 1,0 10 1212,0 6-989,0 10 1,-2 6-1,-1 9 766,-2 1-1090,-1 7 0,1-8 0,-2 5-88,-2-2-276,-2-2 1,1-5 0,-1-1-527,-2-5 0,-1 3 171,-2-8 1,0-5 640,0-5 0,-7-72 0,-2-12 0</inkml:trace>
  <inkml:trace contextRef="#ctx0" brushRef="#br0">29593 6323 7599,'-10'16'1749,"-1"0"1,6-1-834,-6-5 0,7 4 340,-1-3-771,3-4 0,15 0 45,3-7 0,9 0-269,-4 0 1,7-7-238,-1-3 56,3-12 1,2 3-1,-1-6-148,-5 2 0,-3-6 1,-7 4-1,-1-1-845,-5-1 0,-3 2-56,-7-2 0,-1-3 234,-5 3 0,-4 4-221,-12 2 1,-3 0 1272,-7 5-253,7 3 1,-5 13 0,4 2 833,-5 3-770,-1 4 0,6 20 0,1 4 2282,2 7-1552,1 2 1,8 12-1,2 1 1509,1 2-2042,7-6 1,-3 6 0,9-7 116,3-2 1,4 2-1073,7-13 1,2-7 439,3-8 0,-1-6-2984,7-6 2349,-8-2 1,6-8-1,-5-2 825,1-4 0,9-21 0,4-11 0,1-6 0,-1 0 0</inkml:trace>
  <inkml:trace contextRef="#ctx0" brushRef="#br0">30170 6435 7599,'16'0'1124,"-8"0"0,5 2 1489,-8 3 0,1-1-1388,-6 7 0,0-6 78,0 6 0,0-1-751,0 6 1,-2 0 0,-2 0 0,-1 0 159,1 0-561,3 0 1,-5 0-4313,1 0 2502,0-7 1193,-3-2 466,0-7 0,-23-56 0,-3-16 0</inkml:trace>
  <inkml:trace contextRef="#ctx0" brushRef="#br0">15621 8516 7691,'-16'0'3015,"0"0"-2140,7 0 1,2-1-421,7-5 1,2-1 0,1-5 298,3 1-644,6 0 0,-3-5 3,7 0 1,-5-5-136,-1 0 1,1-8-203,5 3 1,5-12 125,1-4 37,6-5 0,-7-2 0,10-5-223,2-5 161,3-3 0,-9 5 1,-1 6-1,1 4 1,-2 10-663,-4 9 719,-3 8 0,-4 24 46,-3 6 141,-4 8 0,-7 23 0,0 7 367,0 9-309,0 5 1,0 8 0,0-1 349,0-1-434,0-3 1,0-1 0,0-1 44,0-5 0,0-4-125,0-12 0,2-6 16,3-15 1,-1-1-219,6-15 0,-4-3-34,4-13 1,-1-3 95,2-18 0,3 2-470,-3-13 0,1-7 229,-1-8 1,3 1-209,-3-2 0,-2 0 176,1-5 1,-4 0 73,4 0 1,1 7 248,5 4 1,-2 10 162,-3 6 1,3 7 341,-3 8 1,3 8-295,2 14 1,0 7 329,0 4 1,0 10-182,0 6 1,-2 10 479,-3 6 0,3 3-137,-3 2 0,3 7-58,2 4 0,-7-2-269,-4 2 0,3-6-122,-3 6 1,0-2-442,-5 1 0,0-4 233,0-12 1,0-2-1320,0-8 0,0-2 652,0-4 0,7-2 696,4-8 0,17-43 0,6-10 0</inkml:trace>
  <inkml:trace contextRef="#ctx0" brushRef="#br0">17029 8276 7696,'0'-16'0,"-7"0"300,-3 0 1,-3 6-1,1 1 1,1 2 418,-1 3 1,-3 2 228,-1 2 0,0 2-963,0 3 1,0 6-103,0 10 228,0-3 1,0 14 0,0-3 0,0 4-1,2 1 87,3 2 1,-1-1-172,7-3 0,-6 0-132,6 0 1,-1-1 142,6-5-256,0-2 1,7-8-1,6-2 1,5-4-246,3-4 1,0-13 195,-5-9 1,6-7-91,-1-9 1,0-1 42,-5 1 1,2 0 110,3 0 0,-3-3 48,4 3 1,-10-2-132,-1 13 499,-1-8 0,5 11 1,-3-1 330,-1 6-121,-8 6 1,10 20-51,-8 3 0,0 10 256,-5 1 1,0 5-82,0 6 0,2-5-158,4 5 0,-5-6-298,5-6 1,-3-3-480,3-6 0,-3-3-1425,8-4 1401,-1 5 411,6-14 0,7-46 0,-1-23 0,4-8 0,-1 0 0</inkml:trace>
  <inkml:trace contextRef="#ctx0" brushRef="#br0">17494 7812 7696,'-9'0'3978,"0"2"-3426,3 3 0,5 1-65,-5 10 1,5-2 489,1 12-643,0 8 0,0 9 1,0 9-39,0 1 0,1 9 1,3 0-1,1 6-273,-1 0 0,3-4-385,-2-6 1,1-3 70,-6-7 0,0-5-436,0 0 1,0-9-1178,0-2 1,0-7 1903,0-9 0,0-50 0,0-12 0</inkml:trace>
  <inkml:trace contextRef="#ctx0" brushRef="#br0">17526 8372 7696,'8'-7'4201,"1"6"-3723,-3-5 1,-3 3-284,8-3 0,-6 3-193,6-8 1,0 6 80,5-6 0,0 6-642,0-6 1,5 0 324,0-5 0,6 0 1,-4 0-1,0 0 234,0 0 0,-8-14 0,-8-4 0</inkml:trace>
  <inkml:trace contextRef="#ctx0" brushRef="#br0">17542 8452 7696,'-9'16'2338,"2"0"382,7 0 0,8-1-949,8-5-1640,0 5 0,9-12 1,-3 6-1,4-2 1,5-3-659,1-3 0,5 5-1103,0-1 1630,8 1 0,24 1 0,15 2 0</inkml:trace>
  <inkml:trace contextRef="#ctx0" brushRef="#br0">18182 8420 8695,'0'11'2236,"0"0"0,5-6-2107,0 6 0,8-8 1,-1 3-1,8-5 30,7-1 1,3-7-149,2-3 0,-2-6 0,-2-4 0,-1-3-429,2-2 0,-6 4 68,-2-6 0,-5 6 1,-5-4-1,-6 2-122,-3 3 0,-15 4 490,-3 5 1,-10-1 201,-1 7 0,-3-1 0,-2 10 0,0 5 965,0 7 1,2 12-395,3 4 0,4 2-22,7 9-198,7-1 1,2 8 0,7 2-1,2 1 1,3-3 463,6-6 0,8-6-1011,2-12 0,13 3 1,-4-10-1,2-4-1844,2-8 0,-5-5 463,8-2 1357,4-8 0,-4-22 0,2-12 0,8-6 0,-1 0 0</inkml:trace>
  <inkml:trace contextRef="#ctx0" brushRef="#br0">19718 8132 7686,'16'-23'529,"-7"4"1,-2-6-1,-1 2 1154,-1 3-1462,0 2 1,-5 8 0,-2 1 0,-3 2 0,-6 3 0,-3 2 0,-2 2 638,0 0 0,-5 7-386,0 4 0,-6 3 156,6 2-426,-1 0 1,1 0 0,-2 2-1,0 2 1,-2 3 294,0 2 0,5-6-345,-1 3 0,8 1-289,3-2 0,1 0 0,-2-5-312,6 0 1,7 0-296,8 0 0,3-1 465,13-5 1,-4 4 0,4-5-1,3 2-77,1 0 1,2-1 554,0 6-95,0 0 1,-5 0 0,-2 0 173,-2 0 1,-2-1-1,-7-3 1,-3-1 880,-6 1-705,-3 2 0,-2 2 218,0 0 0,-7-5-696,-4 0 1,-8-6 62,-2 6 1,-8-2-998,2 1 1,-3 3 204,-2-8-555,7 8 0,-3-12 1,5 5-358,-2-4-576,12 5 2239,-8-6 0,48-8 0,1-10 0</inkml:trace>
  <inkml:trace contextRef="#ctx0" brushRef="#br0">20214 8212 7686,'-10'-1'1991,"-1"-5"1,0 4-1464,-5-3 0,-5 3-154,0 2 0,-2 2-214,1 3 0,4 4-115,-3 7 140,3 0 0,9 2 1,4 3 295,3 6-529,2 3 1,2 2-1,3-1 1,8-3-1,5-3-401,3-2 1,7-2 422,-1-5 1,-2-1 27,2-5 81,-1-3 0,6-8 1,0-5-35,0-4 1,-5-5-1,-2-2 1,-4-3-73,-6-1 0,-1-8-117,-9 3 0,0 3 50,-5 1 1,-1 3-302,-5-3 0,-3 4-417,-7-3 0,-7 3 319,-3 2 1,-5 0-447,-1 0 1,0 2 414,0 3 1,2 4 519,3 7 0,4 22 0,7 4 0</inkml:trace>
  <inkml:trace contextRef="#ctx0" brushRef="#br0">21127 7764 7686,'-6'-16'0,"-1"0"0,-2 0 303,-3 0 1,-2 0 0,-2 2-1,0 1 985,0 3 1,-2 6-591,-3-1-542,3 3 1,-5 2 0,7 0-1,0 2 1,0 1 289,0 3 0,0 8 17,0 2 1,5 2-118,0 8 0,1-4-39,-6 4 0,1 6 1,3 8-1,1 0 121,-1 5 0,3 7-113,-2 1 0,8 7-299,-3-1 0,5-2 0,2 2 0,5-1-401,4-1 1,5-2-542,1-7 1,-6-8 367,1-8-1594,0 0 1,5-16 2151,0 0 0,-15-43 0,-2-18 0</inkml:trace>
  <inkml:trace contextRef="#ctx0" brushRef="#br0">20566 8292 7668,'0'9'3317,"0"5"0,9-12-2411,7 4 1,8-5-893,8-1 0,8-7 27,8-3 1,8-5-1551,8-1 1,0 0 1508,0 0 0,3-10 0,8-6 0,6-3 0,0 0 0</inkml:trace>
  <inkml:trace contextRef="#ctx0" brushRef="#br0">21463 7716 7668,'0'-11'2310,"-2"2"-702,-3 2-1339,3 2 0,-5 7 0,7 3 0,0 8 0,0 6 0,0 10 0,0 6 829,0 8 0,0 5-644,0 5 0,2-1 467,3 7-810,-3 6 0,5 1 0,-7 2 1,0-6-1,0-5-269,0-2 0,0-2-375,0-5 1,0-7-832,0-3 0,-2-12 1,-3-4 1363,-6-4 0,-17-31 0,-6-6 0</inkml:trace>
  <inkml:trace contextRef="#ctx0" brushRef="#br0">21223 8324 9643,'9'-7'4632,"-1"4"-3734,-2-8 1,3 6-318,7-6 0,7 6 0,4-6 0,5-1 73,5-3 0,4-1-1025,7 0 0,-2 2-467,-3 3 1,1-1 837,-6 7 0,6 6 0,-3 8 0</inkml:trace>
  <inkml:trace contextRef="#ctx0" brushRef="#br0">22007 8196 7663,'-9'9'81,"0"-2"1886,4-7-462,3 0-1002,-5 0-353,7 7 1,-2-3 0,-1 7 0,-3 1 0,3 2 239,1 2 0,2 6-189,0-1 1,0 7-55,0-1 1,0-2 0,-2 2 0,-1-1 33,-3-1 0,1-2-227,5-7 1,0 0-340,0 0 1,0-8-198,0-8 1,5-9 159,1-13 1,6-3 0,-3-7-1,0 2-89,-4 4 1,2-3 220,-1 8 0,4-1 182,-4 6 1,-1 0-1,-3 2 216,3 3 74,-3-3 352,5 12-384,-7-5-35,7 7 1,-3 0-423,6 0 33,-6 0 185,3 0 64,-7 0 524,0 0-122,-7 7 0,3 1 208,-6 2-231,6-3 0,-5-5-197,4 3 183,3-3-449,-5 5 7,7-7-355,0 0 482,-7 0 27,5 0 485,-5 0-133,7 0 1395,0 0-2648,0-7 470,0 5-21,0-5-30,0 7 1286,0 0-201,-7 0-239,5 0-117,-5 0-41,7 0 0,-2 0 225,-3 0-1463,3 0 492,-5 0 150,7 0 313,0 7 0,0-3 515,0 7-53,-7-1 1,5 6-183,-3 0 1,3 2 7,2 4 0,-2-5-34,-3 5 0,3-3-101,-3 3 1,3-5-11,2 5 0,2-6-183,3-6 1,-1 3 118,6-8-97,1 0 1,5-5 6,0 0 1,0-8 36,0-8 1,0-2-179,0-9 1,0 0 67,0-5 0,0-5-315,0 0 1,0-1 125,0 6 1,0 0-3,0 0 0,-5 7-314,-1 4-171,-6 3 710,3 2 0,-7 9-94,0 7 1,0 7 285,0 9 1,0 6-110,0-1 0,0 6 222,0-6 0,0 6-116,0-6 0,0 6 334,0-6 0,5 6-101,1-6 0,6 0 52,-1-5 0,3-1 103,2-5 1,0-1 191,0-3 1,0-5-295,0 5 1,2-12-97,3-4 1,-1-6-323,6-6 1,-4-1 87,4-3 1,-6-5-875,1 5 0,-3-3-257,-2 2 0,0 4-733,0 7 0,-5 2 658,-1 3 1136,-6 4 0,10 29 0,-5 4 0</inkml:trace>
  <inkml:trace contextRef="#ctx0" brushRef="#br0">22999 8260 7668,'-7'-9'0,"4"-5"0,-8 4 0,2 1 0,-2-2 122,-3 0 1,5-3 0,-7 2 1095,0 1-1144,0 7 0,0-8 1,0 7-15,0 1 0,6 2 0,-1 4 0,0 3 3,2 6 1,-3 5 607,7 5 0,-1 4-108,6 7 0,0 0 193,0 0 1,0 0-342,0 0 0,0 0-109,0 0 0,2-7-290,3-3 1,4-5-232,7-1 1,0-7-59,0-3 1,0-5 166,0-1 1,6-8-618,-1-8 0,0-2 232,-5-9 1,0 2 169,0-1 0,-2-5 123,-3 5 0,2-3 344,-8 2 0,6 4-111,-6 7 1,2 0 315,-2 0 340,-3 7-492,5 2 1,-5 16 38,3 7 1,-3 2-104,4 9 1,-3-6-103,2 6 0,-1-1-335,7 6 0,-6-5-607,6 0 1,-2-6 908,1 6 0,19-8 0,-3 4 0</inkml:trace>
  <inkml:trace contextRef="#ctx0" brushRef="#br0">23431 8228 7668,'-10'16'1418,"-1"0"1,7 0-771,-1 0 0,-2 6 154,2-1 0,-1 8-385,6-3 0,0-1-166,0 2 1,0-2-51,0 1 0,0 3 101,0-8-230,0 0 1,0-10-45,0 0 0,0-11-180,0-5 1,0-6-444,0-16 1,0 0-201,0-5 0,7 0 376,4 0 0,-2 0 26,2 0 0,-1 0 1,6 0 1,-1 7-135,-5 4 1,6 3 525,0 2 0,71-7 0,-31 11 0,0-1 0</inkml:trace>
  <inkml:trace contextRef="#ctx0" brushRef="#br0">23848 8196 7668,'0'16'0,"-6"0"40,1 0 407,-8 0 1,6 0 647,-3 0 1,3-5 309,7 0-523,0-8 1,7 4-307,3-7 0,5 0-195,1 0 0,5-7-44,0-3 1,6-5-174,-6-1 0,1-1-170,-6-5 0,3 4-96,-3-3 1,2 3-286,-13 2 0,1 6 80,-6-1 1,0 0-305,0-5 1,-8 7 393,-2 4 0,-6 3 24,-6 2 1,5 2 473,-5 3 0,5 6 257,1 10 1,0-1 601,0 7 0,1 1-508,5 9 0,3-3-117,7 4 1,0-5-310,0-1 0,7 0-254,3 0 0,5-7-1290,1-3 0,5-6 299,0-6 1039,15-3 0,19-42 0,20-10 0</inkml:trace>
  <inkml:trace contextRef="#ctx0" brushRef="#br0">25080 8196 7675,'-2'-16'1048,"-3"2"0,-4 2 841,0 1-1705,-5 0 0,5-5 0,-5 0 0,1 0-39,3 0 213,6 0-111,-3 7 1,7 4 0,-2 10 345,-3 6 0,1 10 22,-6 6 0,4 5-396,-4 5 0,4-1 1,-3 5-1,0-2-265,1-3 0,4-4-293,-1-6 1,3 3 281,2-8-47,0-7 0,7-7 0,4-8 0,3-6 0,4-9-1219,3-9 0,-3-7 821,3-6 0,-1-1 1,-1-5-1,3 3-111,-3 2 1,-3 1 478,-5 6 1,1 7 306,-6 4-190,6 3 129,-3 9 0,0 9 823,-4 11 0,2 10-416,-1 6 1,-1 3 458,-5 2 0,2 0-388,3 0 1,-3 0-345,3 0 0,2 0-128,-1 0 1,-1-1-126,-5-5 1,0-3-40,0-7-196,7-7 0,-3-2 63,6-7 1,-4-8-290,4-8 1,-4-9-554,4-13 0,1-4 397,5-12 0,0-1-189,0-4 0,5-1 335,1 7 1,-1 5 223,-5 5 0,0 9 365,0 2 265,0 14 1,0 15 40,0 13 0,-7 8 651,-4 14 1,2 7-265,-1 4 0,1 0-218,-2 5 0,-1-4-36,6 10 0,-6-10-303,1-1 0,2-8-337,-1 3 1,6-1-436,-1-5 0,-2-4-841,1-12 0,3-1 1366,8-5 0,18-45 0,11-19 0</inkml:trace>
  <inkml:trace contextRef="#ctx0" brushRef="#br0">26168 8212 7675,'-7'-16'269,"-4"0"0,-3-1 337,-2-5 0,-5 4-438,0-3 0,-3 3-134,3 2 0,3 2 57,-3 3 1,3 4 155,2 7 1,0 0 257,0 0 1,2 13-198,3 3 0,-1 10 280,6 1-409,1 3 1,0-3 0,-1 0-57,3 1 0,1 1 0,2-3 1,2-4 21,3-5 1,-1-2-129,6-5 1,-4 3-297,5-8 0,-1 0-640,6-5 669,0 0 0,0-1 1,0-6-172,0-10 1,2 1 207,3-5 1,-3-2 248,3 2 0,-3-1 109,-2 6 0,-2 0 322,-3 0 1,3 2 29,-3 3 289,3-3-166,2 12 1,-2 2-191,-3 11 1,3 10-260,-3 6 0,-2-2-136,2 2 1,-2-1-216,1 6 1,4-1-266,-3-5 0,2-3-600,-3-7 1,4-7 206,-3-3 1,-2-5-1445,2-1 2282,-1 0 0,3-42 0,-3-22 0,3-3 0,-1 0 0</inkml:trace>
  <inkml:trace contextRef="#ctx0" brushRef="#br0">26664 7668 7675,'0'16'0,"-1"7"497,-5 4 1,-1 3 207,-3 2 0,-3 7 521,8 4 1,-6 8-384,6 3 0,-1 5 288,6-6 1,0 0-912,0-5-166,8 0 0,0-3 0,8-6-1190,0-7 1,-1-11 723,-5 1 0,5-5-1220,-5-1 1632,-3-7 0,-14-23 0,-11-13 0</inkml:trace>
  <inkml:trace contextRef="#ctx0" brushRef="#br0">26776 8116 7672,'9'0'499,"6"0"0,-7-5 712,8 0 1,0-3-459,0 3 1,0 3-333,0-3 1,6-2-1148,-1 2 1,2-6 490,-1 6 0,-5-6-1981,5 6 1519,-4-8 1,-4 10 696,-4-8 0,-17 0 0,-10-5 0</inkml:trace>
  <inkml:trace contextRef="#ctx0" brushRef="#br0">26824 8196 7672,'0'16'0,"0"0"782,0 0 1,0 0-79,0 0 1712,0 0-1831,8 0 0,0-7 0,8-3 0,0-5 0,2-1 77,4 0 0,-3 0-1099,8 0 0,0-7 1,5-2-1,-2-1-3534,-4-1 3971,5 0 0,-14-26 0,7-6 0</inkml:trace>
  <inkml:trace contextRef="#ctx0" brushRef="#br0">27209 8148 7672,'1'16'0,"5"0"0,-5 0 747,5 0 0,-4-5-99,-2 0 0,7-8-283,3 3 1,5-5-138,1-1 1,7-7-34,3-3 1,-1-6-290,2-6 1,-2 3 42,2-8 29,3 0 0,-14-3 1,2 3-1,-8 4 0,-3 2-398,-3 0 1,-4 1 62,-5 9 1,-6-1-75,-10 7 1,-4-1 373,-7 6 0,0 2 351,0 3 1,5 10 999,0 6 0,8 9-134,-3 2-403,5 0 1,8 9-1,3-4-54,5 6 0,1-2-168,0 2 0,7-2-271,3 1 0,12-4-210,4-12 1,-1 1-240,2-11 0,0 2-1059,5-13 1244,0 0 0,21-47 0,6-12 0</inkml:trace>
  <inkml:trace contextRef="#ctx0" brushRef="#br0">28297 8036 7658,'-16'0'246,"5"0"1,1 0 136,-3 0 299,-1 0 0,5 2 0,4 3 0,3 6 0,2 3 52,0 2 1,5 0-628,1 0 0,1 6 300,-2-1 1,-3 6-44,3-6 0,-3 7-46,-2-1 0,0 2-17,0-3-150,-7-3 1,5-7 0,-3 0-217,3 0 1,2-8-916,0-8 1,9-15 490,7-11 1,0-6-568,5-6 1,2 3-6,-1-8 673,6 0 0,-8 1 0,5 1-327,-2 2 693,-2 1 0,-5 12 1,-2 1-313,-3 1 616,3 3 1072,-5 12-963,0 9 0,3 11 0,-6 8 1530,-3 3-1386,-1 6 0,3 3 0,1 6 64,-3-2 1,-1 5-361,-2-3 0,0 0-226,0-5 1,5-7 109,1-3-176,-1 2 1,-3-8-376,3 0-10,-3-7 1,10-21-398,-6-4 1,4-11 457,-4 1 0,6-10-660,-1-1 0,-2-8 388,1 2 0,-4 4 150,4 2 0,-4 5 357,4 5 0,-4-1 236,4 6 1,-4 8 207,4 9 0,-4 3-281,4 2 1,-1 4 1099,2 6 0,3 3-403,-3 14 0,1 1 86,-1 9 1,3-1-374,-3 7 0,3-6-220,2 6 0,-5-8-254,-1 3 0,1-1-304,5-5 0,-5 2-2265,-1-13 1386,1 0 1226,5-12 0,7-37 0,2-17 0</inkml:trace>
  <inkml:trace contextRef="#ctx0" brushRef="#br0">29369 7972 7658,'-16'0'875,"0"0"0,-5 0-464,0 0 0,-1 7 298,6 4 0,0 9 183,0 1 0,0 9-406,0 2 1,2 5 118,3 6-538,4-4 0,14-3 1,4-2-1,5-4 1,4-3-120,1-8 1,7 1 30,-1-15 1,1 0 88,-1-5 0,2-7-158,-8-3 0,0-5-111,-5-1 117,0-7 1,-1-3 0,-5-10-228,-4-1 317,2-1 1,-6 6 0,4-2-584,-5-3 1,-2 3 0,-5-5 0,-3 4-1337,0 3 1,-5-2 1054,4 12 858,-5 1 0,-22 48 0,-6 10 0</inkml:trace>
  <inkml:trace contextRef="#ctx0" brushRef="#br0">29801 7828 8313,'-16'0'3028,"2"7"-2556,3 4 1,-1 5 508,7 5 1,-1 4-100,6 7-635,-7 7 1,5 0-1,-3 6 350,3-2-374,9-8 0,-3 6 0,5-7-4,-2-2 0,4 2 0,-4-15-241,2-5 173,1-5 0,-1-10-325,-3-5 0,-3-10-39,3-10 0,-5-5 0,5-1 0,-3 0-473,3 0 1,-5 0 360,5 0 1,1 0-57,-2 0 1,6 6-357,-6-1 352,8 7 1,-5-8 0,8 6-1580,0 3 1964,8 1 0,29 2 0,14 0 0</inkml:trace>
  <inkml:trace contextRef="#ctx0" brushRef="#br0">30330 7908 7658,'-9'7'0,"-6"0"0,5 4 0,1 3 2215,-2-3-1302,8 3 1,-4-3 714,7 0-1366,7-8 1,7 4 0,9-7 0,4-2-1,5-3-50,3-6 1,3-3-440,-6-2 1,3-5-665,-3-1 1,-3 1 549,-13 5 0,-2 0-492,-3 0 534,-4 0 1,-14 5 0,-6 3-550,-6 0 833,-6 3 1,-9 5-1,-2 0 847,-1 0-584,0 0 0,5 7 1,1 6 2298,5 6-2159,-5-1 0,21 12 0,-1-3 524,8 3-618,3 9 0,1-3 1,6 5 636,9-2-675,0-2 1,15-5 0,-5-1 60,5-5 1,6-3-163,0-7 0,1-7-256,-6-3 0,-6-5-377,1-1 0,0-1 459,5-5 19,-7-3 0,6-22 0,3-11 0,1-1 0,0-1 0</inkml:trace>
  <inkml:trace contextRef="#ctx0" brushRef="#br0">17542 9301 7687,'-16'0'0,"0"2"0,0 1 0,0 3 685,0 6 1,7-3 0,2 9 0,1 3 0,1 4-1,1 2 1,4-1 898,6 3 0,-3 1-1261,8 2 0,0-2-359,5-3 1,5 1 53,0-6-131,-7 6 0,1-10 1,-5 5-1,3-2 1,-1 1-1089,-1-3 1,-6 4 467,6-1 733,-8 6 0,26-10 0,-2 5 0</inkml:trace>
  <inkml:trace contextRef="#ctx0" brushRef="#br0">18006 9509 7687,'-23'9'322,"3"5"-44,-7-3 0,2 5 1,-3 3-1,5 3 609,5-3 1,0 4-264,13-1 1,0 4-413,5-4 0,9 1 1,7-4-1,10 1-234,10-6 0,-1 2-245,8-5 1,-6-4 111,6-2 1,-7-3 39,1-2 0,-3-7 0,-4-2 0,-3-2 200,-6 1 1,-3-1 178,-2-5 1,-7 0-122,-4 0 0,-3 0 1,-2 0-1,-4 0 200,-6 0 1,-1 0-649,-10 0 0,1 2 2,-1 3 1,-2-3-254,-4 3 1,-3-3-6,3-2 0,-2 5-439,3 1 0,-3 6 0,8-1 1000,-7-4 0,31 57 0,1 7 0</inkml:trace>
  <inkml:trace contextRef="#ctx0" brushRef="#br0">18662 9605 7687,'-16'-25'0,"0"2"178,0 7 0,-5 0 435,-1 0-478,-6 7 1,8-3 0,-5 6 170,2 3-119,-5-6 1,10 7 0,-2-1 82,8 6 1,-2 6 0,5 9 0,0 3 389,4 6 0,3 3 44,2 2 1,0 0-377,0 0 1,2 4-75,3-4-327,4 3 0,7-12 1,0 4-136,0-6 1,5-3 0,0-4-1,1-1-331,1-2 1,-5-8 155,3 2 1,2-5 81,-1-5 1,-3 2-49,-8-8 0,3-5 213,-3-5 1,1-8 45,-1 2 0,-2-3-286,-4-2 0,-3 0 95,3 0 1,-3 2 115,-2 3 0,0 4-280,0 7-70,0 0 1443,0 7 1,0 27 0,0 16-44,0 7 1,0 8 45,0 5 0,0-1 593,0-5 1,0 6-784,0-1 0,-2 7 580,-3-1 1,-2-2-602,-4 2 0,-9-8-284,4 3 0,-8-6-564,2-6 0,-6-4-519,1-12 0,2-8-1342,-1-7 0,4-8 969,-5 3 0,8-13-1761,-2-9 2781,3-8 0,-12-50 0,13 31 0,0 0 0</inkml:trace>
  <inkml:trace contextRef="#ctx0" brushRef="#br0">19094 9557 7687,'0'16'0,"0"2"2624,0 3 0,-5-1-1308,-1 6 0,-1-4-236,2 4 0,3-6-172,-3 1-1371,3 4 1,2-12 0,0 3 288,0-2-546,0-7 1,7-2 528,4-10 191,3-11 0,9-66 0,-10 31 0,-1-1 0</inkml:trace>
  <inkml:trace contextRef="#ctx0" brushRef="#br0">19046 9189 7687,'0'-9'1086,"2"2"1357,3 7-3881,-3 0 1438,5 0 0,21 28 0,8 8 0</inkml:trace>
  <inkml:trace contextRef="#ctx0" brushRef="#br0">19734 9525 7687,'0'9'1394,"-2"-2"264,-3-7 1,-4 0-1487,-7 0 0,-5-2 0,-2-1 1,-2-4 596,-4-2 0,5 5-256,-3-1 0,2 3-209,-2 2 1,-1 2 0,8 3-1,4 8-90,4 6 0,8 2-229,-1 11 1,5-3-238,5 8 1,4-3-1,7-2 1,2 0-220,3 0 1,4 0-1067,7 0 1,-2-7 230,-3-4 1,3-8 1305,-3-2 0,39-29 0,10-2 0</inkml:trace>
  <inkml:trace contextRef="#ctx0" brushRef="#br0">20214 9589 7669,'7'-16'0,"-5"5"1294,4 1 0,-6 1-802,-6-2 1,-3 4 0,-7 5 0,-1-1 348,-5-3 1,4 1-221,-3 5 0,3 2-360,2 3 1,-3 4 0,-1 7 0,4 0 210,2 0 0,-2 5-281,11 1 0,-1 6-325,6-1 0,0-2 0,0 0 1,0-2-644,0-4 1,0-1 102,0-2-112,7 0 1,2-7 141,7-4 1,0-3-422,0-2 803,0 0 1,0-12 0,-1-4-519,-5-2 665,4-7 0,-3 5 0,7-4 9,-2 0 1,3-2 523,-8 4 0,-2 1-251,2 5 916,-1 0 0,1 7-318,0 4 1,-8 7-74,3 8 1,1 3-313,-2 13 0,6 3-81,-6 8 1,8-3-146,-3 3 1,4 2-95,2-1 1,-5-6-655,0-5 0,-6-8 38,6 2-2376,-1-3 2932,6-9 0,0-52 0,0-19 0</inkml:trace>
  <inkml:trace contextRef="#ctx0" brushRef="#br0">20743 9141 7651,'-2'23'0,"-4"4"0,-1 10 2017,-3 6 1,-3 10-978,8 6 1,0 3 374,5 2 0,7-2-227,3-3 1,-1 1 225,2-6 0,0-8-574,5-9-1161,0-3 0,0-9 1,-2-4-557,-4-3 1,-1-4 876,-3-3 0,-12-18 0,5-11 0</inkml:trace>
  <inkml:trace contextRef="#ctx0" brushRef="#br0">22295 9541 11101,'-11'-5'2073,"1"-1"-1897,-1 1 1,-5 5-1,0-2 290,0-3-167,0 3-230,0-5 0,0 7 1,0 0-1,-2 0 0,-1 4 514,-3 6 0,-1 3-150,2 13 1,3 8-110,-3 9 0,5 3-141,5 2 1,4 5 115,7 1-461,0-8 1,9-9 0,7-10 0,9-7 0,5-10-1266,2-10 0,5-10 310,1-17 0,-1-7 0,-5-14 0,-2-2 1117,-3-3 0,-14-13 0,-3-10 0,-2-10 0,0 1 0</inkml:trace>
  <inkml:trace contextRef="#ctx0" brushRef="#br0">22311 9109 7653,'0'18'1311,"0"3"0,-5-2-723,-1 8 1,1 0 116,5 5 1,0 5-69,0 1-455,0 6 1,7-3-1,4 7 1,3 2 0,2 0-507,0-2 0,0 3 0,2-10 0,1 0-346,3-4 1,4 2 669,-4-1 0,13 6 0,-1-3 0</inkml:trace>
  <inkml:trace contextRef="#ctx0" brushRef="#br0">22871 9589 7654,'-7'9'0,"-2"5"262,-7-3 1,2 3 788,3 2-492,-3 0 1,12-5 0,1-2 0,8-2 388,9-4 0,10-1-786,1-2 0,3-7-445,2-4 192,0-3 1,0-7 0,0-1-1,-2 3 1,-3 1-561,-5 2 1,-10 0 399,-1 0 1,-8 5-110,3 1 170,-5 6 1,-13-3-1,-6 7 1,-5 0-1,-7 0-457,-6 0 1,2 0 405,-3 0 1,3 7 973,2 4 0,2 3-425,3 2 0,4 5 114,7 1 1,6 6-143,-1-1 0,7 3-69,-1 2 0,10-5-156,6-1 0,9-6-123,1 1 0,7-3-213,-1-2 0,3-2-566,2-3 0,0 2 847,0-8 0,22-8 0,10-3 0,5-3 0,0 0 0</inkml:trace>
  <inkml:trace contextRef="#ctx0" brushRef="#br0">23623 9493 7654,'-16'0'-588,"0"0"1,0 0 293,0 0 0,-5 0 1462,0 0 1,-6 7-201,6 4 0,-1-2-10,6 1 1,0 6-462,0 6 1,2 4-9,3-4 1,-1 6 460,7-1-812,-1-4 0,12 7 1,1-5-1,2 2 1,5-2-519,5-2 1,-1-2-22,4-5 0,-5 0-261,-1 0-178,0 0 0,0-2-530,0-3 782,0 3 1,0-12 587,0 3 0,22-60 0,4-16 0</inkml:trace>
  <inkml:trace contextRef="#ctx0" brushRef="#br0">23944 9509 7654,'-11'7'0,"0"4"0,2 8 1788,-1 3 0,-3 4-723,8-4 0,0 6-393,5-1 0,0 1-215,0-1 1,1 1-7,5-6 0,3 4-1526,7-4 718,0-8 1,0-1 0,0-8-1068,0-2 1255,0-1 169,-8-2 0,7-64 0,-6-16 0</inkml:trace>
  <inkml:trace contextRef="#ctx0" brushRef="#br0">23864 9221 7654,'-16'16'0,"0"0"302,0 0 0,0 0-277,0 0 1,7 0-26,3 0 0,40-7 0,11-2 0</inkml:trace>
  <inkml:trace contextRef="#ctx0" brushRef="#br0">24472 9397 7654,'0'9'6689,"-2"-2"-6604,-3-7 0,-4 0-97,-7 0 0,-2 0 0,-2 0 1,-3 0-495,-2 0 1,0 0 121,-1 0 0,1 0 73,4 0 677,3 0 1,-5 2-1,7 3 503,0 6-851,7 3 0,2 2 1,7 0-1,1 0-92,5 0 1,4 2 132,12 3 0,-3-3-332,8 3 0,-2 2 0,3-1 1,-3-1-342,-2 2 1,4-3 483,-6 6 1,1-4 365,-6 4 1,-2-6 0,-3 3-1,-6-2 994,-3 1 1,-9-1 65,-4-5 1,-3 0-635,-2 0 0,-6-5-212,1 0-317,-7-8 0,8 2 1,-5-10-2287,2-6 1076,-5-3 1077,10-9 0,-12-59 0,17 31 0,1-1 0</inkml:trace>
  <inkml:trace contextRef="#ctx0" brushRef="#br0">24872 9397 7645,'-7'21'2717,"-4"1"0,-1 8-1854,1 2 1,2 0-1454,4 5 0,1 2 1243,-7-1 1,8-3-345,-2-8 1,3 1-235,2-6 1,2-3-117,3-8 1,4-4-2289,7-7 2329,0 0 0,14-57 0,4-14 0</inkml:trace>
  <inkml:trace contextRef="#ctx0" brushRef="#br0">24856 9013 7637,'-16'0'3370,"0"0"1,2 2-5576,3 3 1,-2-2 2204,8 8 0,21 21 0,11 11 0</inkml:trace>
  <inkml:trace contextRef="#ctx0" brushRef="#br0">25352 9445 7637,'-7'9'0,"3"0"894,-6-4 0,1-1 0,-4 5 0,3-1 469,-3 1 0,-1-3-1165,-2 4 1,0-1 766,0 2-660,0 3 1,5-5 0,2 7-1,2 2 1,4 1 338,1 3 1,2-1-417,0-5-214,7 7 1,-3-10 0,6 3 0,3-2 0,1-2-529,2-1 1,0 1 105,0-6 0,0-1 1,0-7-1,0-3-1297,0-6 1,0-8 752,0-3 1,-2-1 714,-3 2 1,1-4 0,-6-7-1,-3 0 37,-1 0 0,-4 0 251,-3 0 0,-4 2 490,-7 3-460,0-3 0,-2 17 0,-1-1 0,-3 5 0,3 6 360,1 1 1,2 2-580,0 0 1,7 2 63,4 3 1,3 4-1713,2 7 1786,0 0 0,21 7 0,6 2 0</inkml:trace>
  <inkml:trace contextRef="#ctx0" brushRef="#br0">25704 9381 10005,'0'16'1983,"-2"2"-735,-3 3 1,1-1-485,-6 6-172,6 1 0,-8 3 1,6-1 250,3-3-401,1 1 1,2-2-1,0-4-61,0-3-766,0-9 1,2-2-1,3-9-735,6-3 0,-2-4-207,1-7 0,-4-7 387,4-4 1,1 2-605,5-1 1269,0-1 0,0 0 0,0 2-180,0 2 585,0 2 1,0 7 0,0 1 339,0 3 501,0 6 0,0-3 0,0 7 356,0 0-818,-7 7 1,5 2 0,-3 7-115,3 0 0,0 5-424,-3 1 0,3 4-523,-3-4 0,1 4 433,-1-4 1,-2-1-1704,-4-5 0,-3 0 1822,3 0 0,-3-21 0,-2-6 0</inkml:trace>
  <inkml:trace contextRef="#ctx0" brushRef="#br0">26680 9221 7630,'0'-16'1359,"0"0"169,0 0 1,-1 2-1528,-5 3 1,-3-2-850,-7 8 1,-1 0 1403,-5 5 1,4 0-126,-3 0 185,3 0 1,2 0 0,0 0 0,0 2 1778,0 3-2208,7 4 1,2 7-335,7 0-64,0 0 0,0 0-765,0 0 569,7 0 1,-3-2-1,7-1-890,1-3 1076,2 1 1,-3 5 0,0 2 0,1 1 0,2 3 434,2-3 0,0 1 428,0 1 1,-1-3 575,-5 3 0,5-1-271,-5 1 0,-3-3-435,-1 3 1,-5-3 538,-1-2 0,-1 0-485,-5 0 0,-3 0-97,-7 0 0,-7-2-134,-3-3 1,-5-2-1400,-1-4 0,0-1-399,0 6 0,6-6 1463,-1 1 0,7 4 0,-3 0 0</inkml:trace>
  <inkml:trace contextRef="#ctx0" brushRef="#br0">27625 8949 7618,'-9'-11'288,"2"2"1,1 0 0,1 0 446,1-3 0,3-2 0,1-2 258,0 0-296,0 7 0,0-5 44,0 12-486,0 2 1,0 14 207,0 7 1,-2 2 151,-3-1-430,3 3 0,-5 8 0,7 3 0,0 3 0,0 2-76,0 4 0,0 6-412,0 3 1,0 4 286,0-4 0,0-3 1,0-8-1,0-6-553,0-3 1,0-4-931,0-3 0,5-9 445,0-8 1054,1-6 0,1-75 0,-3 22 0,1 0 0</inkml:trace>
  <inkml:trace contextRef="#ctx0" brushRef="#br0">27641 9189 7627,'-9'0'686,"-5"0"1029,3 0-1177,4 0-626,0 0 189,7 0 1,7 0-11,3 0 1,5-6-620,1 1 458,7 0 1,-4 5-1,6 0 1,0 0-1,-2 0 128,0 0 0,-1 0 272,-6 0 0,0 7 12,0 4 0,-7 3 30,-4 2 0,-3 2-6,-2 3 157,0 4 0,-6 2 0,-2-1-25,-7 3-367,3 1 1,-11 2-1,5-2-346,-3-3 31,10-4 1,-10-7 0,10-2-1413,-3-3 559,5-4-59,-5-7 0,7-2 56,-4-3 380,4 3 660,7-12 0,7-2 0,2-9 0</inkml:trace>
  <inkml:trace contextRef="#ctx0" brushRef="#br0">28185 9285 7627,'-16'0'1331,"0"-5"-1499,0-1 0,2-1-135,3 2 842,-3 3-256,5-12-205,-7 12 0,5-5 1,2 9-1,0 3 525,1 6 1,4 3-272,-1 2 0,1 5-127,-1 1 0,3 4 1,-3-3-1,3 0-12,2 1 0,0-3-457,0-5 0,2-5 34,3-1 1,4-6 0,7 1 0,0-5-690,0-5 0,0-4 379,0-7 1,0-2 148,0-3 0,-5 3 70,-1-3 1,1-2 414,5 1 0,-7 6-139,-4 6-349,4-1 567,0 2 1,0 4 1419,-4 10 1,-3 4-798,-2 7 0,0 2-326,0 3 0,5-1-264,1 6 1,1-4-226,-2 4 0,-1-6-890,6 1 1,-1-3 513,2-2 1,3-2 394,-3-3 0,17-54 0,6-19 0</inkml:trace>
  <inkml:trace contextRef="#ctx0" brushRef="#br0">28681 9205 7627,'9'-16'1402,"-4"0"-850,-3 0 0,-9 7 412,-4 4 1,-3 3-490,-2 2 1,0 0-34,0 0 1,-5 2-88,-1 3 0,1 2-158,5 4 0,2 3-38,3-3-139,-3-4 0,12 7-219,-3-3 1,3 3 0,2 2-527,0 0 1,7 0 413,4 0 0,3-2-76,2-3 1,0 3 43,0-3 1,2 3-6,3 2 1,-3 0 287,3 0 0,-1 0 200,1 0 0,-8-5 238,3-1 0,-6 1-184,1 5 472,-4 0 0,-7-5-281,0-1 1,-7 1-188,-4 5 1,-3-5-367,-2-1 0,-5-4 162,-1 4 0,-4-6-2017,4 1 1309,-6-3 1,10-2 713,-3 0 0,-4-50 0,0-12 0</inkml:trace>
  <inkml:trace contextRef="#ctx0" brushRef="#br0">29033 9285 7627,'-11'5'890,"1"1"1133,6-1-1060,-3-5-650,14 0 1,2 0-1,7 0 1,2 0 0,2-2-355,1-3 60,0 3 0,-3-10 0,2 4 0,1 0-72,-2-5 0,-1 1-13,-2 1 0,-7-3 59,-4 3 0,3-3 1,-5-2 453,-5 0 0,1 5-224,-10 0 0,-5 6-129,-5-6 1,-3 8 0,5-2 0,-4 3 27,-2 2 1,4 7 90,-6 4 0,7 5-117,-1 5 0,8-2 0,5 10 0,0 3-93,5 4 1,1 1-251,2-5 1,0 0-230,0 0 1,7-7-472,4-4 0,3 2 425,2-1-990,0-1 1,6-10 1511,-1-1 0,29-20 0,1-1 0</inkml:trace>
  <inkml:trace contextRef="#ctx0" brushRef="#br0">29609 9237 7627,'-17'-16'0,"-5"0"0,4 5 1357,-3 0 0,-2 6-619,2-6 1,-1 8-410,6-2 0,-5 5 1,0 5 149,1 6 0,4 3-239,5 2 1,4 7 86,7 4 1,0 3-181,0 2 1,0 0 0,0 0 0,0 0-543,0 0 1,0-2-156,0-3 0,7-4-107,4-7 0,-2 0 0,2-2 0,3-3-1792,5-6 2449,-1-3 0,27-66 0,-3-16 0</inkml:trace>
  <inkml:trace contextRef="#ctx0" brushRef="#br0">29625 8869 7627,'-5'39'903,"0"3"0,-8 1 114,3 5 1,2-2 545,3 13 1,3-2-803,2 2 1,0-6 22,0-10 0,7 1-500,4-6 0,2-3-130,-3-8 0,4-4-1616,-3-7 1,3-5 1461,2-1 0,7-35 0,2-3 0</inkml:trace>
  <inkml:trace contextRef="#ctx0" brushRef="#br0">30105 9157 7620,'-16'0'1114,"0"0"0,0 0 42,0 0-950,8 0 0,-5 2 1,6 3-1,0 6 1,0 3-1,3 2 119,2 0 1,4 0-251,4 0 0,1 0 81,3 0 0,5-5 156,-5-1-202,4 1 0,2 3 0,0-3 0,0-6 0,0-3 158,1-2 1,-1 0-129,0 0 0,0-7-255,0-4 0,0-3 0,0-2 0,0-2-240,0-3 1,-8 3 113,-2-3 0,-4-3 133,-2 3 0,0-6 0,-2 6 0,-4 0-19,-4-2 1,-6 7 41,-6 0 1,3 0-143,-8 5 0,8 4-34,-3 2-246,4 3 0,2 4 0,2 3 1,4 6 506,4 3 0,26 37 0,6 10 0</inkml:trace>
  <inkml:trace contextRef="#ctx0" brushRef="#br0">30554 9045 8019,'0'-9'1789,"0"2"1,0 9-980,0 3 0,0 4-343,0 7 0,0 7-202,0 4 0,0-3-69,0 3 1,0-2-121,0 2 0,0 1 37,0-6 0,0 4 93,0-4 1,0-1-193,0-5-348,0-7 1,0-11-253,0-14 1,1-7 0,3-9 0,3 0-527,2 0 1,2 0 734,5 0 0,-6 2 82,1 3 631,0 4 0,5 9 1,0 3-1,1 6 301,5 3 1,-4 14 18,3 4 1,-3 11 621,-2 0 0,0 3-730,0 2 1,0 3-227,0-3 0,3 4-779,-3-9 1,4-4-290,-9-2 1,1-3-704,-1-2 1,3-7 1448,-3-4 0,-4-24 0,0-8 0</inkml:trace>
  <inkml:trace contextRef="#ctx0" brushRef="#br0">31242 9093 7620,'0'-11'451,"-2"0"1905,-3-1-1983,3 5 1,-5-7 0,7 3 0,0-3 186,0-2 0,2 5-169,3 0-244,-3 8 1,7-4-1,-6 8 1,3 5 416,-3 4 1,4 12 128,-1 5 0,-1 3 30,-5 2-571,0 7 1,0 0-1,-2 6 1,-1-5-1,-3 0-71,3-5 1,1-3-211,2-5 0,0-4 206,0-7-227,0-7 1,2-2 0,3-9-1,4-5 1,2-9-784,-1-9 1,-4-5 400,4-2 0,-4 0 1,2-2-1,1-1 116,0-3 1,-5 6 320,1 5 1,4 3 152,2-3 1,-2 4-93,1 7 1,1 0 125,5 0 1,-5 5-193,-1 0 1,6 8-190,6-3 0,-1 5 289,-5 1 0,28 7 0,8 2 0</inkml:trace>
  <inkml:trace contextRef="#ctx0" brushRef="#br0">31738 9013 7620,'-9'-2'-1533,"4"-3"2970,-4 3 0,5-11 169,-6 8-145,6 0-1032,-10 5 1,12 7-12,-3 4 0,3 5 10,2 5 1,0 4 54,0 7 1,0-6 2,0 1-347,0 0 1,2 5 0,1-2-141,3-3 22,6-4 1,-5-7-1,6 0-139,-3 0 125,1 0 1,0-7 0,-1-4-1020,3-3 676,1-9 1,-3-2 0,-1-7-882,3 0 955,1-7 0,-3 0 1,-1-6-768,3 3 842,1-1 1,-3-5 0,-1 2 81,3 3 1,-4 4 114,1 7 0,-4 2 590,4 3 300,-6 4 1,5 9-400,-4 3 1,-3 6 274,3 10 1,-3-2-313,-2 8 0,0 0-252,0 5 0,0-2-194,0-3 0,0 1-223,0-6 0,0 4-1111,0-4 1,0-1 623,0-5 0,0-5-2739,0-1 3431,0-6 0,7-61 0,2-23 0</inkml:trace>
  <inkml:trace contextRef="#ctx0" brushRef="#br0">32266 8613 7616,'0'8'0,"0"7"1176,0-5 0,-5 5-517,0 1 0,-6 5 64,5 0 1,-4 15-50,4 1-219,1 1 1,0 10-1,-1-2 800,3 5-1264,1 10 1,2-13 0,0 2 0,0-8 0,2-2-1012,3-5 0,-3 2-739,3-5 1,-3 2 121,-2-12 1637,0-8 0,-7-43 0,-2-15 0</inkml:trace>
  <inkml:trace contextRef="#ctx0" brushRef="#br0">32586 9029 7616,'-16'5'1076,"0"0"1518,0 1-2045,0 1 1,7-4-82,4 8 1,5-7-163,5 1 0,4-3-12,7-2-326,7 0 1,-3 0 0,5-2 0,0-3 0,-2-6-31,0-3 1,2 3 42,-9 0-224,3 1 1,-11-6 0,2 0-258,-4 0 449,-5 0 0,-8 1 148,-3 5 0,-5 3 0,-1 7 0,0 0 405,0 0 1,0 7-98,0 3 1,2 10 4,3 1 1,-3 8 121,4-2 0,1 3-95,-2 2 0,7 5 4,-1 0 1,3 1-311,2-6 0,0-2 27,0-3 0,0 1-873,0-6 0,2-1-260,3-5 0,4-7-756,7-4 0,0-3 745,0-2 0,0-7 986,0-4 0,23-23 0,9-10 0,5-4 0,-1 0 0</inkml:trace>
  <inkml:trace contextRef="#ctx0" brushRef="#br0">33226 8997 7616,'0'-16'1395,"0"0"1,-1 1-393,-5 5 0,-3-3-292,-7 8 0,0 0-84,0 5 1,-5 0-280,0 0 1,-2 0-145,1 0 1,5 1 416,-5 5-139,4 3 1,4 7-74,4 0-279,-5 0 1,14 0 0,-5 0-417,4 0 206,2 0 0,0 0 0,0 0-331,0 0 288,0 0 1,2 2-1,4 1-1043,4 2 964,4 1 1,2-1 0,0 1-394,0-3 615,8 6 1,-7-7 0,5 3 257,-5-3-102,-1 5 1,-1-5 451,-5 3 1,3-3 512,-8-2 0,-1 0-519,-10 0 0,-3-5-142,-7-1 1,-5-6-627,0 1 1,-8-3-642,3-2 0,-3 0-1780,3 0 1,-3 0 2566,8 0 0,-15-43 0,2-10 0</inkml:trace>
  <inkml:trace contextRef="#ctx0" brushRef="#br0">33339 9413 7610,'8'23'6300,"0"-5"-5546,-16 5 1,1-7 384,-3 0 152,-5-7-1142,14 5-299,-6-12-1024,7 5 1174,0-7 0,7-36 0,2-8 0</inkml:trace>
  <inkml:trace contextRef="#ctx0" brushRef="#br0">15717 11990 7638,'-2'25'22,"-1"-3"0,-4-6 0,-1-4 980,1-1-56,2-1-531,5-1 0,0-3 492,0-12 281,0 4-542,0-12 0,0 11-35,0-8-192,0 7-249,0-3 1,0 6-1,2-5-194,3-4 0,-1-5-148,6-1 0,-1-1 108,2-5 0,5-8 0,-2-9 0,6-2-127,-1-4 1,4-3 222,-1-5 1,4-2-126,-4-4 1,4 6-134,-4 10 0,-1 4-605,-5 7 609,7 7 1,-10 9-1,3 11-495,-2 3 476,-7 2 0,7 14 1,-5 8 173,0 6 133,5 11 1,-10 2-1,5 9 273,-2 3 1,3 4-232,-4 7 0,4 0 136,-4 0 0,-1-2-19,-5-3 0,2 0-102,3-11 1,-1-5-234,6-17 0,-4-4-158,4-12 0,1-4-193,5-12 1,-5-11 107,-1-16 1,1-6-64,5-9 0,-5-7 126,-1-4 1,-4 3 65,4-3 1,-6 6 149,1-6 1,2 7 200,-1-1 1,4 5 28,-4 5 1,4 4 112,-4 7 0,4 7 250,-4 4 0,6 10-166,-1 6 0,-2 10 116,2 6 0,-1 10-119,6 6 1,-2 3 56,-3 2 0,3 7-235,-3 4 0,-2 3-170,2 2 0,-3 0-549,3 0 0,3 0 346,-3 0 0,3 4-397,2-4 1,0 2-234,0-13 1,0 4-1420,0-9 2250,0 4 0,0-26 0,0 4 0</inkml:trace>
  <inkml:trace contextRef="#ctx0" brushRef="#br0">16997 11910 7661,'-1'-16'0,"-5"0"0,3 0 528,-8 0 1,6 2 747,-6 3 1,6-3-1249,-6 3 0,2 3-83,-2-3 0,3 7-283,2-1 1,3 5 227,-8 5 1,7 4 201,-1 7 0,-2 7 83,2 4 1,-2 3 585,1 2-534,4 7 0,-5-5 0,7 4-26,0-5 0,0-8 0,0-2 0,0-1 19,0-1 1,7-7-1355,4-8 628,3-5 0,2-2-224,0-5 1,0-10 243,0-10 162,0 2 1,-5-4 0,-2 7 132,-2 1 0,4 2 514,-6 2 0,2 2-114,-2 3 0,-1-1 201,7 7 0,-6-1 658,6 6 1,-6 6-672,6-1 1,-6 13 0,6-2 0,1 2-201,2-1 1,-3 5-279,0-1 1,-1 0-78,6-5 0,-1 6-351,-5-1 1,5 0-833,-5-5-827,4 0 2168,2 0 0,-7-28 0,-2-8 0</inkml:trace>
  <inkml:trace contextRef="#ctx0" brushRef="#br0">17606 11814 7661,'0'-16'0,"0"6"2424,0-1-1714,0 7 0,-2-8-298,-4 7 1,3-1-281,-8 6 1,6 0-284,-6 0 78,1 0 1,-6 2 235,0 3 0,1 6 0,3 10 0,1 6 346,-1 3 1,-1 2 181,3 0 0,-3 6-436,8-1 1,0 6 0,5-6 0,0-3-216,0-6 0,1 1-414,5-8 0,3-1 151,7-10 0,1-3 0,5-7 1,3-1-882,-1-5 1,7-3-1865,-5-7 2968,5-7 0,1-44 0,-16 24 0,0 0 0</inkml:trace>
  <inkml:trace contextRef="#ctx0" brushRef="#br0">17846 11446 8267,'-11'0'1067,"0"0"0,8 2-455,-3 3 0,5 0-274,1 11 0,0-1-138,0 11 1,0 8 796,0 9 1,1 10-439,5 6 0,-3 3 58,8 2 0,-6-5-15,6 0-667,0-8 1,-1-3-1,-1-10 268,-2-5-900,-1-15 0,1 2 0,2-17 1,0-5-1011,-4-6 1,2-14 661,-2-4 1,2-5 494,-1-1 0,-4 0 113,3 0 0,2 0 152,-2 0 0,2 2 186,-1 3 1,-3 6 171,8 10 1,-6-1 342,6 7 0,-6-1 68,6 6 0,0 2 767,5 3 1,1 10 71,5 6 0,-4 6-663,3-6 0,-3 7-478,-2-1 0,-2-2-108,-3 2 0,3-6-158,-3 6 0,-4-8-784,-2 3-1439,4-12 2307,-7 4 0,5-47 0,-7-5 0</inkml:trace>
  <inkml:trace contextRef="#ctx0" brushRef="#br0">18502 11910 7644,'-5'18'886,"-1"3"1,-5 3 1194,6 2 0,0 3-1208,5-8 1,0 6-98,0-6 0,0 0-221,0-5-773,7-7 0,2-2 1,7-7 182,0 0 35,0-7 0,14-59 0,-13 23 0,0-1 0</inkml:trace>
  <inkml:trace contextRef="#ctx0" brushRef="#br0">18486 11318 7639,'-16'9'0,"0"5"0,0-3 0,2 5 1113,3 5 1,4-3-640,7 3 1,0-3-1,0-2-474,0 0 0,64-14 0,16-4 0</inkml:trace>
  <inkml:trace contextRef="#ctx0" brushRef="#br0">18982 11734 7639,'-7'16'0,"-4"0"0,-3 0 779,-2 0 1,2 0 376,3 0 0,-1 0 0,6 2 0,3 2 360,1 1 0,2-5-1557,0-5 1,2-3 71,3 3-78,-3 3 0,12-10 0,-3 5 0,3-2-862,2-3 518,0-3 0,-5-2 0,-2-5-353,-2-4 0,-2-10 215,-5-1 0,2-1 183,3 6 1,-3 0 0,5-2 470,0-3 0,0 3 149,4-3 1,3 10 290,-3 6 0,-2-2 0,1 2 1271,3 1 0,1 9-1189,2 6 0,-5 9 4,-1 1-583,1 7 1,5-8-1,0 7-738,0 1 0,0 0 0,0 1 1,0-4-1754,0-2 1,-2-2 2422,-3-5 0,-4-7 0,-7-2 0</inkml:trace>
  <inkml:trace contextRef="#ctx0" brushRef="#br0">19510 11862 7627,'0'9'2427,"0"-2"1,2-7-1608,3 0 0,4 0-534,7 0 0,0-2-238,0-3 1,2 2 128,3-8 0,2-5 0,4-5 0,-4-3-113,-7 3 0,0 3 89,0-3 0,-7-2-335,-4 1 1,-3 1-64,-2 5-29,-7 7 0,-4-3 0,-8 6-40,-2 3 375,-1 1 1,1 4 0,0 3 0,-1 8 0,3 6 712,3 8 0,-2 8 388,13 3 0,-1 6-390,6-1 0,0-2-177,0 2 1,7-2-266,4 1 0,5-4-133,5-12 0,-1 3 176,7-8 0,-8-5 220,2-5 1,3-8-2482,-3 3 0,6-12 369,-6-4 1519,0-5 0,-5-43 0,0-12 0</inkml:trace>
  <inkml:trace contextRef="#ctx0" brushRef="#br0">20390 11286 7607,'-16'0'935,"0"0"1,2 2 0,2 1 1426,1 3-2059,8 6 1,-5-8-1,8 6 1,0 3 0,0 3-1,2 5 1,2 6 498,1 3 1,8 4-462,-3 3 1,3 4 405,-3 7-613,5 0 1,-8 0-1,3 0 1,-4-2 0,-5-1-298,-1-2 0,6-3-678,-1 3 1,0 0-1522,-5-11 0,6 2 2362,-1-13 0,22-35 0,-1-15 0</inkml:trace>
  <inkml:trace contextRef="#ctx0" brushRef="#br0">20711 11878 10682,'16'-7'874,"0"-4"0,0-3-869,0-2 0,1 0 10,5 0 1,-5-5 15,5 0 1,-10-3 97,-1 3 1,-8 3-35,3-3-153,-4 10 1,-4-3 0,-4 5 0,-4 0 0,-4 4 20,-2 3 0,-2 2 153,-4 0 0,5 7 69,-5 4 0,6 5 1,4 5-1,3 6 445,2 3 1,2 8-294,5-1 1,0 0 25,0-5-247,7 7 0,2-5 0,7 2-189,0-8 0,1 1 0,5-8 0,3-3-1230,-1-6 0,7-5-299,-5-7 1,5 0 516,1 0 1085,0-7 0,0-21 0,3-10 0,3-5 0,1-1 0</inkml:trace>
  <inkml:trace contextRef="#ctx0" brushRef="#br0">21335 11686 7607,'-16'0'0,"0"0"658,0 0 0,-6 0 908,1 0 0,0 5-660,5 1 1,0 6-432,0-1 0,1 3-367,5 2 0,3 6-16,7-1 0,0 7-64,0-1 1,1 1 71,5-1 0,-3 2-143,8-8 0,-2 6-141,2-6 0,3-1-71,-4-10-134,5 4 0,1-12 185,0 4 1,-6-12-608,1-4 1,0-6 190,5-6 1,-2-3-48,-3-7 0,3 0 175,-3 0 0,-3 0 12,3 0 1,-7 0 403,1 0 1,2 5-70,-2 1 0,1 12 509,-6-2 2170,0 10-970,0-1 0,0 21-912,0 8 0,0 8-216,0 7 0,2-3 323,3 3 1,-3 3-307,3-3 0,2-2-493,-2-8 0,6 2-410,-6-8 1,6 0-2524,-6-5 1685,8-7 1288,-4-2 0,0-42 0,-2-10 0</inkml:trace>
  <inkml:trace contextRef="#ctx0" brushRef="#br0">21687 11670 7607,'-14'16'1633,"3"0"0,2 0-769,4 0 1,3 6 210,-3-1 0,3 7-424,2-1 1,0 3-156,0 2 1,5 0-247,0 0 0,6-5-49,-5 0-161,-1-8 1,0 4 86,1-7 20,-1-7 1,-5-9-394,0-10 0,-2-10-136,-3-1 1,3-10-642,-3-1 774,3 0 1,2-7 0,0 9-1012,0 3 969,7-10 0,-3 16 1,4-10-535,0 6 404,4 4 1,-3 0 0,5-1-336,-3 3 0,3 3 756,-3 5 0,31 4 0,10 7 0</inkml:trace>
  <inkml:trace contextRef="#ctx0" brushRef="#br0">22103 11670 7607,'-16'0'5599,"0"7"-4325,7-5 1,2 7 343,7-4-937,0 4 0,0 12-224,0 1 1,2 6-183,3-1 1,-1 5 0,6 4-1,1 3-82,-2 2 1,0-6-242,-4 3 1,-3-5-7,3-1 0,-1-7-506,1-3 0,-1-12-396,6-4 0,-6-19 380,1-8 1,2-8 0,0-4-1,1-5-593,-1-4 0,3-5 768,-4-1 0,4 6-114,-4-1 459,6 7 1,-3 2 0,5 10 0,-1 0 0,-3 7 699,3 4 0,1 6 171,2 7 1,-5 7-156,-1 4 0,1 10 504,5 6 1,-2 3-610,-3 2 0,1 6-231,-6-1 0,4 0-998,-4-5 1,4 0 477,-4 0 1,1-5-487,-2 0 1,-1-10-1877,6-1 2558,-6 0 0,3-49 0,-7-5 0</inkml:trace>
  <inkml:trace contextRef="#ctx0" brushRef="#br0">22695 11766 7603,'0'16'2439,"0"0"1,0 0-1214,0 0 1,0 7 121,0 4 0,5 3-686,1 2 0,-1-5-666,-5 0 0,5-2-168,1 1 0,5 3-121,-6-8 0,6-5 260,-6-5-1828,0-8 0,2 4 1861,4-7 0,-11-39 0,-7-21 0,2-2 0,-1-1 0</inkml:trace>
  <inkml:trace contextRef="#ctx0" brushRef="#br0">22631 11286 7603,'-9'7'0,"-5"-3"0,3 6 0,2-4 225,-1 4 0,6 1 366,-1 5 1,3 0-592,2 0 0,29 21 0,6 6 0</inkml:trace>
  <inkml:trace contextRef="#ctx0" brushRef="#br0">22999 11718 7603,'0'16'824,"0"0"102,0 0 1,0 7-515,0 4 98,0-4 1,0 7 0,0-3 157,0 3 0,0-3 0,0 0 1,0-1 1175,0-1-1313,0-2 0,2-8-488,3-5-505,4-3 0,2-19 108,0-4 0,-8-9 0,2 2 0,-3-2-685,-2-4 1,2-1 506,3-2 0,-1 0 264,7 0 1,-6 6-1,4 1 1,0 2 356,0 3 1,0 2 350,1 2 0,4 7 665,-3 4 1,-2 3-397,2 2 112,-1 0 1,5 13-1,-3 4 594,-1 6-1158,-1 4 1,5 11 0,-3-1-5,-1-2-381,-8-1 0,10-2 1,-6 0-1462,2 0 1157,-6-7 1,6-2 0,-5-7-4139,1 0 4570,0-7 0,24-51 0,6-21 0</inkml:trace>
  <inkml:trace contextRef="#ctx0" brushRef="#br0">23591 11702 7598,'-10'0'2734,"-1"0"-1734,8 0 0,-10 2-301,8 3 1,-1 4-299,6 7 1,0 0 228,0 0 0,0 0-24,0 0-420,8 7 0,-5-5 0,8 3 208,1-3-370,2-9 1,2 5 0,0-5 300,0 0-368,0 5 0,0-10 0,0 5-175,0-2 162,0-2 0,0-5 0,0-2-832,1-3 0,-3-4 395,-4-7 0,3 0-190,-8 0 1,6-2 214,-6-3 1,6 2 215,-6-8 1,1 2-58,-6-2 1,0-1-173,0 6 1,0-4 640,0 4-217,0-6 211,-8 10 0,1-1 898,-3 13 0,-3 8-103,8 14 0,0 7 218,5 4 1,0 3-392,0 2 0,0 6 961,0-1-1299,7 7 0,-4-3 1,8 7 1565,1 0-1388,3 0 0,-1 2 0,-2 3 469,-1 6 1,-2-4-485,1-1 1,-2-3-602,-8 3 0,0-5 0,0 5 0,-8-6 0,-2-6 0,-10 3 0,-1-8 0,-13 4 0,2-9 0,-9 2 0,4-13 0,-8-1-571,3-9 1,-3-4 148,3-7 1,-3-7-3573,8-4 0,1-12 3994,9-9 0,4-43 0,15 29 0,0 0 0</inkml:trace>
  <inkml:trace contextRef="#ctx0" brushRef="#br0">24312 11862 7584,'1'-10'1851,"5"-1"0,-4 6-947,3-6 0,-3 6 0,-1-6 1567,5-2-604,3-1-1441,7 5 0,-6 2 0,-1 9 0,-2 5 0,-3 9 10,-2 9 1,-2 14 0,-2 7 0,-3 8-559,-6 3 1,-3 1 99,-2 6 0,-6-5-905,1 0 1,-6-9 0,6-2 926,1-9 0,3-62 0,1-17 0</inkml:trace>
  <inkml:trace contextRef="#ctx0" brushRef="#br0">25240 11510 7600,'-11'0'1022,"1"0"-354,-3 0-422,6 0 0,-7 0 0,3 0 0,-3 0 1,-2 0-1,0 0 613,0 0 1,0 2-569,0 3 131,0-3 0,0 14 0,0-2 328,0 6-481,-7 8 1,10-3 0,-3 7 0,4 2 0,3 1-118,4 3 1,3-3-351,2-8 1,9-4 0,5-7 0,7-2-1255,4-3 0,2-4 603,5-7 0,0 0 16,0 0 1,0-2 0,0-3 0,-2-4 832,-3 0 0,32-33 0,1-3 0</inkml:trace>
  <inkml:trace contextRef="#ctx0" brushRef="#br0">25528 11542 7600,'-23'5'0,"-4"1"0,-1 6 876,1-1 1,-1 3-246,6 2 1,1 2-255,5 3 1,2-1 0,3 6 0,6 1 10,3-2 1,2 4-275,0-8 0,9 4-144,7-9 1,0 3 0,12-15 1,-5 5-1,1-2 0,0-4-42,1-1 1,-5-4 2,1-3 0,2 2-18,-1-8-1,-1 0 1,-5-5-1,0 0-228,0 0 0,-5 0 1,-2 0-1,-2 0-153,-4 0 1,-1 0-101,-2 0 0,-7-2 166,-4-3 0,-3 3-324,-2-3 454,0 3 1,0 7 271,0 1 0,-36-1 0,-8-5 0</inkml:trace>
  <inkml:trace contextRef="#ctx0" brushRef="#br0">25848 11574 7600,'-11'7'1405,"1"4"1,4-2-747,-4 1 1,6 1 389,-1 5-532,3 0 1,2 0-343,0 0 1,5 0-268,1 0 1,4 0-110,-4 0-346,6 0 571,-10 0 0,10 0-39,-6 0 0,1-7-225,-2-4-40,-3-3 183,5-9 0,-2-2 0,3-9-344,1-3 1,-4-2 0,6-6 0,1 3-450,2-3 1,0-1 685,-3-2 1,3 7 8,-3 4 1,-2 0 760,2 4-240,-8-2 0,11 17 1061,-3-3-1131,-4 3 0,6 6 0,-6 6 699,2 12-567,-6-1 1,10 9-1,-6-3 159,2 3 0,-4 2-365,6 0 0,-6-5 207,6 0-482,-1-8-439,6 4-40,0-14 1,-5-9 229,0-11 0,-8-8-236,2-2 1,-1-8 14,1 2 0,-3-3-235,3-2 0,-1 7 188,1 4 323,-3-4 1,5 7 962,-7-3-200,7 10 0,-3-1 645,7 6 1,-6 8-608,6 9 0,-6 3 123,6 2 1,-1 0-429,6 0 0,0 5-15,0 1 0,-1-1-895,-5-5 1,4 0 275,-3 0-1410,3 0 1,1 0 1834,-5 0 0,-10-7 0,-9-2 0</inkml:trace>
  <inkml:trace contextRef="#ctx0" brushRef="#br0">26680 11622 7600,'0'23'0,"0"4"0,0 3 1675,0 2 1,0 7-794,0 4 1,8 3-512,2 2 1,4 6-1,4 1 1,2 2 1264,1 3 0,0 2-1355,-5 2 1,0-8-434,0-8 1,0-2-417,0-9 1,-7-1-1922,-3-10 0,-5-8 2489,-1-7 0,-14-43 0,-4-5 0</inkml:trace>
  <inkml:trace contextRef="#ctx0" brushRef="#br0">26632 11558 7599,'16'0'0,"0"0"1598,0 0 0,0 5-750,0 1 0,8 4 12,2-4 0,4 4-399,2-4 1,6 6-444,-1-1 0,0 1 0,-4 1 1,-3-3-160,-4 3 1,3-4 258,-8 1-15,-7 1-107,-6 5 1,-17 0-1,-6 0 1,-8 0 0,-5 0-147,-6 0 1,-7 0-25,4 0 0,-6-5 0,6-2 0,1-2-536,2-4 0,10 5-1533,2-3 2243,-3 0 0,36-26 0,1-6 0</inkml:trace>
  <inkml:trace contextRef="#ctx0" brushRef="#br0">27097 11558 7599,'0'11'0,"0"-1"1786,0-6 0,0 5 256,0-4-1632,0-3 1,1 12 0,3-3 0,1 3 389,-1 2 1,5 0-297,1 0 0,5 2 113,1 3 0,0-1-504,0 7 1,1-8-52,5 2 1,-3-3 0,6-4 0,-2-1-267,-3-2 1,3-8-126,-2 2 1,1-10 124,-6-6-595,0-10 0,0-4 0,-2-7 0,-2-2 0,-3-1-857,-2-3 1,4 1 1174,-6 5 0,1 2 442,-6 3 0,0 4 897,0 7-726,0 7 1,0 4 96,0 10 0,1 6 1302,5 10-987,-4 4 1,6 9 0,-4 1 266,1 3 0,6 4-449,-6-4 0,6-1-790,-6-5 0,6-5-316,-6 0 1,6-8-694,-6 2 1,1-8-602,-6-2 2038,7-8 0,-13-60 0,5-23 0</inkml:trace>
  <inkml:trace contextRef="#ctx0" brushRef="#br0">27897 11094 7599,'-2'16'0,"-3"0"0,3 2 1651,-3 3 1,-3 11-781,3 11 1,0 10 753,5 6 0,0 3-249,0 2-1070,7-7 1,2 0 0,7-7 259,0-2-1481,7-11 1,-5-10-1,1-9 1,-5-6-3410,-3-3 4324,-7-4 0,-47-26 0,-19-6 0</inkml:trace>
  <inkml:trace contextRef="#ctx0" brushRef="#br0">27641 11574 7593,'0'16'1347,"0"0"253,0-7 0,7-2-1058,4-7 1,5 0-240,5 0 0,6-2-1346,10-3 0,-2-6 344,8-10 699,7 3 0,-9-9 0,3-5 0,6 2 0,0 0 0</inkml:trace>
  <inkml:trace contextRef="#ctx0" brushRef="#br0">28233 11494 7593,'0'16'0,"0"-5"0,0-1 1114,0 1 0,2 3-273,3-3 1,4-4-471,7-7 1,5-7-281,1-4 1,4-3-1,-3-4 1,1-1 105,-1-3 1,-2-1-102,-5 2 1,-2 3-48,-3-3 0,-4 3 1,-7 2-1,-2 0-189,-3 0 1,-4 2 263,-7 3 0,-7 4 194,-4 7 1,2 0-1,-1 2 1,-1 5 521,2 9 1,2 7-132,7 9 0,0 2-388,0 3 1,7-3-31,4 3-231,3 4 1,4-7 0,3 3 39,6-3-405,3-9 0,7-2 0,1-7-751,-3 0-567,6-7 0,-7-2 1,5-7 1622,0 0 0,23-57 0,-16 22 0,-1-1 0</inkml:trace>
  <inkml:trace contextRef="#ctx0" brushRef="#br0">28665 11462 9123,'0'16'2028,"-5"-4"-1470,-1 4 1,-4-1 231,4 11 0,-1-2-270,2 8 0,1-4-68,-6 9 1,4 2-138,-4-1 0,6-1 52,-1-5 1,-2-5-259,1 0 0,1-13-258,5 2 261,0-11-211,0 2 1,0-26-256,0-8 273,0-7 0,2 2 0,3 0-192,6 0 280,3 0 1,2-5-1,0-1 141,0 3 1,0 3 15,0 5 0,5-1 189,1 6 1,6-4-787,-1 4 1,1 1-1970,-1 5 2402,3 0 0,31 0 0,15 0 0</inkml:trace>
  <inkml:trace contextRef="#ctx0" brushRef="#br0">29225 11446 18171,'0'16'427,"0"2"0,2 3 0,2 6 786,1 3-1035,7 9 1,-3-3 0,5 6 0,1 3 0,-1-1 0,4-1 0,-1-6 307,1-3 1,4-11-197,-1-7-541,7-7 1,-8-11 0,5-5-317,-2-9 1,0-14-1,-3-13 1,1-3-1321,-1-2 0,-3-5 1119,-1-1 1,-5 6-976,0 6 0,-2 8 264,1 2 1479,4 7 0,-5 23 0,7 4 0</inkml:trace>
  <inkml:trace contextRef="#ctx0" brushRef="#br0">29913 11462 7589,'-16'14'0,"0"-3"798,0 10 0,2 2 997,4-1 0,2 6-230,8-1 1,0 3-299,0 2-925,8 0 0,2-2 0,10-1 0,3-4 0,2-2-780,3-4 0,2-3-445,2-5 0,-7-4-1053,-3-7 0,-5 0 985,-1 0 951,0-7 0,-42-59 0,7 23 0,0-1 0</inkml:trace>
  <inkml:trace contextRef="#ctx0" brushRef="#br0">29817 11206 7589,'-16'27'934,"0"-1"1,7-6-815,4 1 1,3-3-1230,2-2 1109,0 0 0,64-7 0,16-2 0</inkml:trace>
  <inkml:trace contextRef="#ctx0" brushRef="#br0">30490 11558 7589,'-16'5'2144,"0"1"0,5-1-1317,0-5 1,1 0-620,-6 0 1,0 0 0,0-2 0,0-1 22,0-3 1,0-1-175,0 2 419,0 3 0,0-5 76,0 7-642,7 0 0,2 7-142,7 4 0,1-2 0,6 1 0,8 3-184,4 1 0,4 2 161,-1 0 0,3 0 149,7 0 0,-6 2 0,1 1 1,0 5-3,-2 1 1,3-4 600,-7 6 0,-5-6 151,-5 6 0,-7-6 1,1 4-1,-3-2 434,-2-4 0,-7-1-741,-4-2 0,-5-7-2550,-5-3 1721,3-5 1,-11-1 0,8-1 0,0-5-1,-1-4 492,1-5 0,-8-36 0,5-10 0</inkml:trace>
  <inkml:trace contextRef="#ctx0" brushRef="#br0">30794 11526 7589,'0'23'0,"-6"-5"0,1 3 0,0 2 0,5-1 0,0 6 0,0-1 0,0-2 0,0 1 1079,0-6 1,0 3 0,1-9 2310,5-3-2383,3 3 0,7-12 0,0 2-1284,0-8 1,0-1 0,-2-9 276,-3-4 0,-4-52 0,-7-8 0</inkml:trace>
  <inkml:trace contextRef="#ctx0" brushRef="#br0">30762 11302 7589,'-11'0'5802,"0"0"-6947,8 0 658,-11 0 1,12-2-718,-4-3 1204,5 3 0,29 2 0,8 9 0</inkml:trace>
  <inkml:trace contextRef="#ctx0" brushRef="#br0">31210 11574 7589,'-16'16'0,"0"-5"954,0-1 0,0-4 2960,0 4-3976,0-6 1,2 5 0,1-6 0,2 5 0,1 0 243,1 5 1,0-4 338,4 1 1,3 1-123,-3 5 0,8 2 1,4 0-1,2 0-89,4-4 0,6-4-383,2 1 1,3 2-163,-3-8 0,-3 6 1,5-6-1,-2-2-2,1-1 0,-1-7-428,-5 0 1,0-8 151,0 2 0,-7 3 1,-2-3-1,-2-2 49,1-1 1,-1-2 771,-5 0 0,-7 0-65,-4 0 1,-3-5 257,-2-1 1,0 6-242,0 6 0,5 1-54,1-2 1,-1-1-635,-5 6 1,2-1 139,3 2 288,-3 3 0,19 2 0,-3 9 0</inkml:trace>
  <inkml:trace contextRef="#ctx0" brushRef="#br0">31498 11494 7589,'7'-9'6498,"-5"2"-6147,5 7 0,-7 2 79,0 3 0,0 9 295,0 8 1,0 4-385,0-4 1,-2 6-58,-3-1 0,3 3 20,-3 2 0,3-5 166,2-1 1,0-6-404,0 1 42,0-3-907,0-2 410,0-7 1,5-4-1,1-12-2214,-3-9 2073,6 0 0,-2-14 0,6 3-1529,-3-3 1735,1-2 1,5 0-1,0 2-400,0 3 720,0-3 0,0 12 0,0-1 26,0 6 0,0 6 971,0 7 1,2 0-594,3 0 1,-3 9 1488,3 7 1,-3 2-708,-2 8 0,-5 1-471,-1 5 0,1 0-604,5 0 0,-7-7-496,-4-4 1,2-3 102,-1-2 1,-1 0-897,-5 0 1181,0-7 0,-7-66 0,-2-23 0</inkml:trace>
  <inkml:trace contextRef="#ctx0" brushRef="#br0">32170 11686 7589,'0'16'1102,"0"0"1,0 5 1463,0 1 0,-2 5-1304,-3-6 1,-2 6-707,-4-6 0,-3 7 554,3-1-797,4-4 1,-7 7 0,3-5-594,-3 0 0,3 4 1,1-8-1,-4-1 280,-6-3 0,-12-15 0,-9-4 0</inkml:trace>
  <inkml:trace contextRef="#ctx0" brushRef="#br0">16325 13015 7602,'9'0'2038,"-2"7"1,-7-3-1370,0 6 1,0-4 0,0 4 0,0 4 213,0 6 0,0 0-349,0 6-273,0 1 1,0 0-1,0 1 1,0 4-1,2 4 126,3-1 1,-3-6 0,3-4 0,-3-2-193,-2-4-692,0-1-134,0-9 1,-5-9 152,-1-11 1,-4-10-984,4-6 1143,-6-3 1,10-2 0,-3 0 0,3 0 0,2 0-404,0 0 0,2 2 594,3 3 0,-1-1 1,6 6-1,1 3-258,-2 1 0,7 2-303,0 0 1,2 2 67,9 3 620,-1 4 0,15 17 0,7 8 0,4 0 0,-1 0 0</inkml:trace>
  <inkml:trace contextRef="#ctx0" brushRef="#br0">16933 13079 7602,'-1'-9'-101,"-5"4"0,3-2 1798,-8 1 0,0 1-1113,-5 5 1,0 0-180,0 0-306,0 0 0,0 7 0,0 5 1,2 8-1,2 8 610,1 8 0,7 0-325,-1 6 1,10-1-411,6 2 0,5 1 0,5-5 0,6 1-91,3-1 1,2-9 99,0-9 1,2-5-254,3-5 198,-3-4 1,5-9 0,-8-3-208,-5-6 373,5-10 0,-14 0 0,3-10 390,-8-2-301,-5-3 0,-7 4 0,-1 0 602,-5 0-899,-3 0 1,-8 0 0,-5 0 213,-4 0-498,-5 0 0,-8 5 0,-2 2-1314,0 2 0,2 2 812,7 5 0,2 7 900,3 4 0,19 38 0,9 12 0</inkml:trace>
  <inkml:trace contextRef="#ctx0" brushRef="#br0">17349 12711 7602,'0'-16'926,"0"0"1330,0 0-1539,0 0-414,0 0 259,8 7 0,0 16 459,8 14 0,6 9 1087,-1 8-1513,8 3 1,-10 14 0,6 5 0,0 8 0,-2 5 129,0 0 1,-1 0-691,-6-4 0,0-5-1489,0 0 1391,0 0 0,-6-16 1,-1-2-2305,-2-12 873,6-9 1,-10-16-3053,8-4 4546,-8-10 0,-10-47 0,-10-17 0</inkml:trace>
  <inkml:trace contextRef="#ctx0" brushRef="#br0">17654 13063 12174,'10'0'736,"1"0"1,-6 0 104,6 0 1,1 5-391,10 1 0,3 6-260,7-1 1,1 5-3,5 5 0,-3-1 0,8 6 0,-7-1 103,1 2-259,-10 3 0,-4-5 1,-9 7-1,-3 0 1,-6-2 599,-3-3 0,-15 3-419,-3-3 0,-10-2 78,-1 1-517,-3-6 0,-2 3 0,0-7-611,0 0 236,0-7 0,5 3 1,2-6-1,2-3-3472,3-1 1734,10-9 2338,3-2 0,35-42 0,8-10 0</inkml:trace>
  <inkml:trace contextRef="#ctx0" brushRef="#br0">18310 13207 7602,'-11'-5'2945,"0"-1"1,1 1-2795,-6 5 0,0 2-108,0 3 1,0-1 373,0 6 0,0 6-89,0 6 0,7 1 109,4-2 0,3 4 146,2 7-444,7 0 1,4 0 0,8 0 0,4 0 0,2-2-597,4-3 1,1 1 56,2-6 0,0-1 88,0-5 218,-7-7 1,5-2 0,-5-7-45,0 0 0,-2-2 0,-7-5 1,0-9 70,0-9 1,-2 0 330,-3-1 1,-4-1 70,-7-5 0,-7 2 298,-4 3 0,-5-7-273,-5 8 1,-4-8 5,-7 7 1,-2 2-590,-3-1 1,-2 6 151,-4-1-334,4 3 0,7 7 0,2 2-345,3 2 0,0 4-1063,11 8 738,-3 4 1075,17 7 0,16 21 0,13 6 0</inkml:trace>
  <inkml:trace contextRef="#ctx0" brushRef="#br0">18726 12791 12538,'0'23'1436,"2"2"419,3 7 0,4 14-825,7 7-381,7 8 1,-3 10 0,6 4 63,3 3 0,-1-2 0,-1-4 0,-6-12-1314,-3-8 0,-2-3 300,0-11 0,-7-3-2730,-4-8-12,-3-4-1069,-2-14 4112,-7-2 0,-30-35 0,-15-8 0</inkml:trace>
  <inkml:trace contextRef="#ctx0" brushRef="#br0">18502 13207 7589,'-9'16'2349,"2"-5"294,7-1 0,2-4-3019,3 4 1,4-4 622,7 4 0,9-6 0,7 3 1,7-2 1449,2 1 0,10-1-2157,-3-5-7,11 0 0,-9 0 1,1-2-1,-4-1 467,-5-3 0,22-20 0,11-1 0</inkml:trace>
  <inkml:trace contextRef="#ctx0" brushRef="#br0">19430 13079 7589,'0'16'0,"0"0"3650,0 0-2948,0 0 0,0 0 0,0 2 0,0 1 0,2 4 0,3 4 1,6 5 1271,3 4 1,2 8-1554,0-1 1,0-2 245,0 1-815,0-6 1,0 1 0,-2-8 0,-3-4-2252,-6-2 2113,-3-9 0,-2-10-3816,0-15 4102,-7 0 0,-7-41 0,-2-18 0,-6-1 0,1 1 0</inkml:trace>
  <inkml:trace contextRef="#ctx0" brushRef="#br0">19430 12807 10953,'-16'0'8428,"5"0"-9754,1 0 1,6 2-2208,-1 3 3533,-4-3 0,29 33 0,-1 1 0</inkml:trace>
  <inkml:trace contextRef="#ctx0" brushRef="#br0">19862 13159 11426,'-16'0'2438,"0"0"-1152,0 0 541,0 0-1318,0 0 1,0 2-1,2 3 1,2 6 273,1 3 1,7 4-719,-1 3 0,3 4 1,2 9-1,0 1 260,0 3 0,2 6-180,3-1 1,4-4-237,7-2 1,0-3-1,0-4 1,2-3-405,3-6 1,-3-5-1156,3-5 1,3-4 359,-3-7 1,6-7 0,-4-5 1289,2-8 0,23-55 0,-19 28 0,0 0 0</inkml:trace>
  <inkml:trace contextRef="#ctx0" brushRef="#br0">20470 13127 7583,'16'0'7210,"-7"-7"-6831,-2 5 1,-14-5 284,-3 7 0,-10 0-264,-1 0 1,-2 0 0,3 2 0,-1 1 361,1 3 1,2 4-178,2-4 0,2 6-482,4-1 1,-5 1 0,6 1-1,1-3-253,2 3 1,4-4 131,2 1 1,0 1-101,0 5 1,8 0-153,2 0 0,6-5 1,4-1-1,3 3-306,2 1 1,1 2 293,6 0 1,-1-5 289,-5-1 1,5 1 0,-7 5 0,3 0 974,0 0 0,-9-5-545,-2-1 0,-2 1 1108,-9 5 1,1 0-179,-6 0-705,-8 0 1,-2 0 0,-12 0 241,-4 0-1421,-5 0 0,5-2 0,-1-1 276,-1-3-1418,-3 1 1,7-2 0,2-4 1657,4-3 0,2-30 0,0-8 0</inkml:trace>
  <inkml:trace contextRef="#ctx0" brushRef="#br0">20855 13463 7579,'16'9'5408,"-6"3"-2719,1-6-830,-8-1-120,5-5 434,-8 7-2128,0-5-2411,0 5 2366,0-7 0,-22-14 0,-4-4 0</inkml:trace>
  <inkml:trace contextRef="#ctx0" brushRef="#br0">15909 14488 7681,'0'-16'-93,"0"0"1,0 0 483,0 0 1,0 0 0,2 0 51,3 0 0,-3 5 395,3 0-633,-3 8 1,-2-3 166,0 12 0,0-3 136,0 8-60,0 0-173,0 5 0,0 1 32,0 5-345,0-5 0,0 14 0,0-5-84,0 5 1,0 2 0,2 3 0,1 3-249,3 2 0,6-5 175,-1 1 1,-2 2-14,1-2 0,-4 6-154,4-6 457,-6-6-71,10-1 1,-10-12 70,6 3 1,-4-10 252,4-6 0,-4-3-329,4-2 0,1-7 65,5-4 0,0-10-435,0-6 0,0-8 55,0-3 113,-7-6-162,5 3 1,-5-11-36,7 4 170,0-3 0,-5 11 0,-2-4-285,-2 1 473,5 1-40,-10 8 0,5-2 384,-7 15 1,0 0-47,0 5 191,0 0-250,0 7 0,0 3-197,0 12 0,2 3-4,3 7 190,-3 7-170,5 2 1,-2 7 66,1 0 1,1 5 69,-2 0-215,-3 8 262,5-4 0,-5 1-101,3 1 0,-3 0 52,3 5 0,-1-2-7,1-3 63,-3-4-852,12-7 0,-10-2 154,6-3 471,-6-11 0,10-59 0,-5-19 0</inkml:trace>
  <inkml:trace contextRef="#ctx0" brushRef="#br0">16613 14696 7697,'-2'10'313,"-3"1"1,3-6-64,-3 6 885,3-7-808,-5 10 0,5-11 0,-3 8 0,3 2 206,2 1 1,0 2-654,0 0 0,0-6 149,0 1 1,0 0-216,0 5 0,0 0 17,0 0 288,0 0-207,0-7 0,0 5 85,0-3-3,0-4-22,0 0 120,0-7-60,0-7 1,6-4-450,-1-10 1,2-2 188,-2-4 0,-3-3-137,3 3 0,3-1-107,-3 1 229,7-3 266,-10 12 1,7-5 0,-5 7-1,3 1-291,2 5 0,-4-3 534,6 8 1,-6 0-92,6 5 0,-6 0 1376,6 0 1,-2 7-688,1 3 0,4 5-867,-3 1 1,-2 5-28,2 0-1616,-1 8 1161,6-11 1,-1 10 116,-5-7-1809,4 1 1014,-5 1 1163,0-5 0,20 12 0,-3-5 0</inkml:trace>
  <inkml:trace contextRef="#ctx0" brushRef="#br0">17221 14664 7697,'-23'0'2168,"6"0"-634,1 0-736,1 0-496,6 0 5,1-7-206,-7 5 103,14-5 1,-7 14-512,8-5 0,0 17 245,0-3 83,0 11-124,0-2 1,0 7 0,0 0-88,0 0 270,0 7 0,6-5-44,-1 3 1,2-3 67,-1-2 1,-3-7-1455,8-4 1061,-1-3 0,6-9-578,0-4 867,0-17 0,0-27 0,-1-11 0,2-11 0,-1 1 0</inkml:trace>
  <inkml:trace contextRef="#ctx0" brushRef="#br0">17317 14360 7697,'-10'1'0,"-1"5"1028,0-5-707,3 7 0,-7-7-64,5 5 680,3-5-564,-1 14 0,8-6 95,0 7 1,0 1 48,0 5 1,0-3-409,0 8 0,8 1 0,2 8 0,4 3-219,2 2 0,-1-4 105,-5 6 1,5-7-820,-5 1 1,4 2 134,2-2-243,-7 1 607,6-6 1,-8-7 0,5-2 324,-1 0 0,0-55 0,5-7 0</inkml:trace>
  <inkml:trace contextRef="#ctx0" brushRef="#br0">17590 14680 7697,'0'16'2157,"0"0"-1111,0 0-1425,0 0 349,0 0 1,0 0 117,0 0-143,7-7 111,-6 5 0,19-12-231,-4 3 1,5-3 181,1-2 1,1 0-127,3 0 1,3-7 91,-8-4 1,1-3-290,-6-2 1,0 0 161,0 0 0,-7 0 50,-4 0 62,-3 0 0,-4 0 208,-3 0-41,-4 0 0,-7 1 73,0 5 0,-2-3-122,-4 8 1,5-6 270,-5 6 0,5 0-103,1 5 0,0 7 421,0 3 1,1 5 0,3 2 373,1 5-886,8 3 1,-4 7 152,7 0-536,0 7 220,0-5 1,7 5-884,3-7 1,5-2 509,1-3 1,0 1 382,0-6 0,21-15 0,6-9 0</inkml:trace>
  <inkml:trace contextRef="#ctx0" brushRef="#br0">18070 14632 7688,'-11'9'1003,"0"-4"1,6 9-418,-6 2 1,6 5-120,-6 1 1,8 3 104,-3 7-518,5 7 0,1-5 1,0 3 352,0-3-537,0-2 157,0-7 1,0-2 194,0-7-73,7 0 1,-4-7-117,8-4 1,-7-5 86,1-5 0,-3-6-31,-2-10 1,0 1 0,1-8 202,5-6-188,-4 2 1,5-7 115,-7 7-289,7 0 86,-5 7 1,10-5 0,-5 5-1084,2 0 699,2-5 0,1 12-581,4-4 0,-3 5 948,8 1 0,47 0 0,10 0 0</inkml:trace>
  <inkml:trace contextRef="#ctx0" brushRef="#br0">18630 14504 7685,'-16'0'770,"7"0"-530,-5 0 1,5 5 48,-7 0 430,0 1 0,5-5 1,1 3 1368,-3 1-1593,-1 1 0,0-5 479,3 5-297,-3-4-386,5 12 0,-2-7-88,0 4 0,8 3-157,-2-4 1,3 5 70,2 1-347,0 0 1,0 0 0,2-2 0,1 0 0,4-1-579,2-1 0,-4 6 110,6-7 1,-2 3 259,2 2 1,3-2 298,-3-3 1,1 3-210,-1-3 145,3 3 410,-5 2 0,2-2-152,-1-3 1531,-6 3-1062,3-5 0,-2 7 14,1 0 1395,-1 0-1244,-5-7 1,0 5 72,0-3 0,-7 3-337,-4 2 0,-8 0-914,-3 0 1,-4 0 356,4 0 1,-6-2-1796,1-3 0,-1 1 1927,1-6 0,-18-44 0,3-15 0</inkml:trace>
  <inkml:trace contextRef="#ctx0" brushRef="#br0">18726 14279 7649,'-9'8'0,"-3"-5"1874,6 8-945,-6-8-572,3 12 313,0-14 0,2 8-273,7-3 0,0-3 0,2 8 76,3 1-435,-3 3 111,12 8 1,-5-2 85,7 11 0,0-2 70,0 13 0,-2 1 121,-3 10-293,3-4 0,-10 7 0,4-4-86,0 6 1,2-10 8,-4-1-1824,-1-10 1232,-5 1 0,5-9 111,1-3-1215,-1-11 1640,-5-9 0,0-64 0,0-14 0</inkml:trace>
  <inkml:trace contextRef="#ctx0" brushRef="#br0">18662 14744 7649,'-7'16'0,"-4"0"0,2-6 0,-1 1 0,6-6 786,-1 6 0,5-7 22,5 1-125,4-3-429,7-2 0,7-7 0,4-6 527,3-6-534,2 1 1,0-7-111,0 4 0,5 1 162,1-7-847,6 1 0,-10 1 1,3 3 96,-3 5 451,-2 1 0,21 7 0,6 2 0</inkml:trace>
  <inkml:trace contextRef="#ctx0" brushRef="#br0">19254 14632 7649,'-9'0'482,"-5"0"0,10 0-129,-6 0 1,4 1-63,-4 5 1,-1 3 305,-5 7 0,5 1-338,1 5 0,-1 3 0,-3 7 0,3 0 279,6 0-106,-4 0-166,7 0 0,-5-2-321,7-3 0,5-4 0,2-9 0,2-3-438,4-6 0,6-3 268,3-2 0,-1-7-825,-5-4 673,0-10 1,0-2-365,0-4 327,0-3 187,-7 5 0,3-2-1,-6 0 161,-1 8-83,-5-4 1,5 7 934,1 0-408,-1 0-137,-5 7 1408,0 2-873,0 7-295,0 0 0,0 7-122,0 4 0,0 3-135,0 2 1,2 5 75,3 0-1660,4 1 965,0 1 1,3-4 104,-6 8-599,6-7 552,-10 10 0,10-12-319,-6 3 0,4 2 657,-4-1 0,13-44 0,-1-15 0</inkml:trace>
  <inkml:trace contextRef="#ctx0" brushRef="#br0">19622 14664 7649,'0'-9'0,"-2"2"3444,-3 7-1887,3 0-940,-12 0-311,12 0 0,-10 7 98,7 3-395,-1 5 45,6 1 1,-2 5 96,-3 0 0,3 8-144,-3-2 193,3-4-388,2 7 1,0-11-122,0 8 219,0-7-453,0 10 1,6-12-12,-1 3 375,0-10-709,-5 3 326,0-12 342,7 5 0,-5-9 0,5-3-623,0-6 614,-5-3 1,11-4 0,-6-3 182,2-6 1,-4-1-13,6 1 0,-1-3 195,6 3 0,0 2-94,0-2 1531,0 8-1045,-7-4 1,11 8 32,-4 5 1404,-4 3-1234,9 7 1,-15 0-539,10 0 0,-4 7-36,4 3 1,-5 7-622,0 4 0,-6 4 233,6 7-1702,-1 0 1312,-1-7 0,5 3-45,-3-7-708,-4 1 334,7-6 1039,-5 0 0,22-14 0,2-4 0</inkml:trace>
  <inkml:trace contextRef="#ctx0" brushRef="#br0">20230 14712 7649,'-1'-11'2450,"-5"0"-1083,4 8 203,-12-11-1105,5 5 1,-1 0-108,-1 3 1,6-1 11,-6 2-373,7 0 51,-3 5 1,2 1 251,0 5-382,-8 10 126,11 2 0,-5 12-351,7-3 232,0 3 1,0 2 0,0 0-26,0 0-36,0 0 1,0 0-143,0 0 1,0-5-1,2-4-165,3-6-1535,-3 3 1264,12-18 0,-5 3-86,7-10 800,0-4 0,3-31 0,0-14 0,2-3 0,0 0 0</inkml:trace>
  <inkml:trace contextRef="#ctx0" brushRef="#br0">20278 14328 7641,'-10'-6'3574,"-1"1"-2638,8 0 0,-6 12-533,3 3 0,4 10-23,-3 1 239,3 15-313,2-10 1,7 21 96,4-5-726,3 12 309,2-4 0,0 5-829,0-7 1,0-4 587,0-6 0,0-1 31,0-10 1,-1-3 223,-5 3 0,-3-29 0,-7-1 0</inkml:trace>
  <inkml:trace contextRef="#ctx0" brushRef="#br0">20695 14616 7641,'-9'7'0,"-6"2"0,7 7 0,-7 1 836,5 5 1,-3 3 1131,8 7 1,-2 0-1168,1 0 0,5 0-399,-5 0 0,5-2-653,1-3 0,1-4 204,5-7 1,3-7-1442,7-4 1,0-3 1487,0-2 0,0-86 0,-8 33 0,0 0 0</inkml:trace>
  <inkml:trace contextRef="#ctx0" brushRef="#br0">20615 14392 8703,'-16'-9'2403,"5"0"-1842,0 3 1,6 5 938,-6-5-4933,8 5 3433,-5-7 0,30 7 0,5-6 0</inkml:trace>
  <inkml:trace contextRef="#ctx0" brushRef="#br0">21111 14536 8359,'9'16'-188,"-9"-6"-394,-11 1 1,2-6-247,-2 6 833,1-7 0,-6 8 0,1-5 399,5 2 0,-4 0 0,5 3 0,-2-1 984,0 1 0,8-3-791,-3 2 1,5 0 135,1 5 1,0 0-761,0 0 0,0 0 1,0 2-1,0 1 57,0 2 0,0 1-2,0-6 1,0-6-369,0 1 1,1-2-1462,5 2 1439,-4-4 1,6-16 195,-2-7 1,-4-2-1,5-9 1,-2-1 36,0-2 1,6-2 318,-6 0 1,6 1-75,-6 5 0,6-3 75,-6 8 1,6 0 360,-6 5 1,8 1 630,-3 5 0,5 3-178,1 7-749,0 0 1,-2 3-1,-2 6-407,-1 7 1,0 11-245,5-1 0,-6 3-366,1-2 1,-2 1-32,2-7 1,1 6-1926,-7-6 2717,8 8 0,-4-18 0,7 3 0</inkml:trace>
  <inkml:trace contextRef="#ctx0" brushRef="#br0">21447 14616 7624,'-7'-16'0,"0"0"1226,-4 0 1,2 5-545,4 0 1,3 6-466,-3-6-62,-4 8-120,7-4 59,-5 7 1,7 7-92,0 3 1,0 5 197,0 1 1,0 5-91,0 0 0,5 2-193,0-1 1,1-3 47,-6 8 1,2-2 42,3 2 0,-3-4-128,3-7-351,-3 0 52,5 0 24,2-7 1,5-4 130,-3-10 0,-2-4-64,-4-7 0,-3-7 176,3-4 0,2 2-63,-2-2 1,1 1-307,-6-6 1,0 0 152,0 0 0,0 5 132,0 0 1,2 8 411,3-3 780,-3 5 184,5 8 0,-7 5-583,0 15 1,0 3 767,0 18 1,0-2-631,0 13 0,-2 0 131,-3 5 0,3 5-343,-3 0 0,3 8 608,2-2 1,-6 8-579,1 3 0,-7 1 15,1-2 0,0-3-290,-5 3 1,2-5-215,-13-5 1,6-6-795,-6-10 1,-5-6 542,-5-10 1,-6-4-4545,6-7 4770,0-7 0,5-2 0,0-7 0,0 0 0</inkml:trace>
  <inkml:trace contextRef="#ctx0" brushRef="#br0">22311 14488 8384,'-11'0'1920,"1"0"1,4 9-1718,-4 7 1,6 1-1,-1 12 1,3 3-2,2 3 1,0 10 16,0-2-137,0 10 1,0 4 0,0 7 0,0 0-1,0 0 332,0 0-762,0 0 0,0-4 0,0-4 0,0-10 0,0-7-2245,0-9 638,0 2 1955,0-21 0,-7-47 0,-2-26 0</inkml:trace>
  <inkml:trace contextRef="#ctx0" brushRef="#br0">22295 14472 7648,'9'0'973,"5"0"180,-12 0-601,12 0-406,-5 0 1,14 0-1,2 0 10,0 0 0,0 0-156,-4 0 1,-1 0 44,6 0 1,-6 0-1,1 0 1,-5 1 51,-5 5 1,1 3-140,-6 7 1,-1 1 42,-5 5 1,-7 3 0,-4 8 0,-5 3-226,-5 1 0,1 1-3,-6-6 0,1-6-305,-2 1 382,-3 0 0,12-4 1,-3-5-633,3-6 153,2-8 0,7 1 629,4-10 0,46-54 0,-15 20 0,1 0 0</inkml:trace>
  <inkml:trace contextRef="#ctx0" brushRef="#br0">22887 14568 7648,'0'-16'482,"0"0"148,0 0 0,0 0-249,0 0 1,-2 0-144,-3 0 0,2 1 61,-8 5-361,0-5 1,1 8 0,-1-3-165,-2 4 242,6 5 1,-7 1-49,3 0 7,-3 7 1,4 7-1,1 11 322,2 5-142,1-1 1,4 10 0,-1-6 341,-2 5-364,-1-4 0,6 5 0,0-9 505,0-3-743,0 3 0,2-18-311,3 4 47,4-10 1,7-1 0,0-10-502,0-6 1,0-9 182,0-1 0,0-7 365,0 1 1,-7-2 145,-4 3 0,3-3 155,-3 8 0,6-6 223,-6 6 0,0 5 1310,-5 5-1101,7 8 1,-3-3 403,7 12 0,-6 3-272,6 7 0,-6 5-184,6 0 1,-3 6-339,3-6 1,3 6-224,-3-6 1,-2 1-199,2-6-70,-1 0 0,6-7 470,0-4 0,7-53 0,2-14 0</inkml:trace>
  <inkml:trace contextRef="#ctx0" brushRef="#br0">23335 14023 7648,'0'-16'384,"0"6"479,0-1-458,0 7 1,0 4 269,0 11 1,0 12-171,0 9 0,0 7 382,0 9-584,0 8 1,2 0-1,2 9 607,1-1-1017,7 0 0,-8-2 1,7-3-1,1-6 0,1-5-522,-3-5 0,5-6-779,-5-10 1408,-3 3 0,-14-34 0,-11 1 0</inkml:trace>
  <inkml:trace contextRef="#ctx0" brushRef="#br0">23095 14392 7648,'0'16'2620,"0"0"-962,0-8-1087,7 7 1,2-14-342,7 5 1,7-4-303,4-2-1,3 0 1,9-8 0,4-2 0,3-4 0,4-2-2776,4 0 2848,-5-8 0,-8 6 0,2-3 0,-1-4 0,-1 0 0</inkml:trace>
  <inkml:trace contextRef="#ctx0" brushRef="#br0">23896 14023 8431,'-11'0'1316,"0"0"1,6 7-691,-6 4 1,6 10-291,-6 6 0,6 11 0,-4 6 0,2 8-276,3 6 0,-3 3-12,2-3-291,0-2 1,6-10-1,3-3 1,1-6-1,1-5 243,1-5 0,-20-11 0,3-9 0</inkml:trace>
  <inkml:trace contextRef="#ctx0" brushRef="#br0">23623 14424 9013,'-8'10'2322,"2"1"1,12-8-1953,4 3 1,4-4-236,2-2 0,13 0 1,3-2-1,3-2-682,5-1 0,6-8-158,7 3 0,-5-4 0,-5-2 0,1 0 705,3 0 0,8-15 0,2-2 0</inkml:trace>
  <inkml:trace contextRef="#ctx0" brushRef="#br0">24216 14376 7648,'-9'16'1092,"-5"0"1,6 0-746,-2 0 0,3-6 74,7 1 1,1-8-1,5 3 56,4-4 1,6-2-460,6 0 0,-3-2-153,8-4 0,-6-2 0,4-8 0,-2 0-28,-3 0 1,-2 5 87,-2 0 1,-7 1 24,-4-6 1,-3 0-1,-4 1 84,-3 5 1,-4-3 55,-7 8 0,0 0 113,0 5 1,-6 0-1,-1 1 1,0 5 121,0 4 1,2 12 142,5 4 1,1 6-291,5 6 0,-3 1 0,8 5 0,1-3-212,3-2 1,1 4-614,0-6 0,7-1 402,3-9-873,5-4 0,6-13 0,2-1-851,2-2 1969,-5-1 0,5-37 0,1-16 0,0-2 0,0 0 0</inkml:trace>
  <inkml:trace contextRef="#ctx0" brushRef="#br0">24584 14279 7638,'-11'11'344,"0"0"0,6-2 516,-6 1 1,3 6-398,-3 0 1,2 0 28,4 6 1,3 1-202,-3-2 1,3 6-60,2-6 1,0 6-250,0-6 45,0 1 1,2-5 0,1 3 0,4 0 0,0-4 87,0-4-199,-1-8 1,-4 3-121,3-7 76,-3 0 0,5-7 86,-7-4 1,0-5 65,0-5 1,0 3-56,0-4 0,2-1 54,3 2 1,-3 0-325,3 5 0,4 0 135,2 0 0,-3 0-819,3 0 984,0-8 0,55-22 0,-27 17 0,0-1 0</inkml:trace>
  <inkml:trace contextRef="#ctx0" brushRef="#br0">24936 14263 7638,'0'16'2084,"0"1"-1369,0-1 0,0-4-159,0 4 0,-5-4-76,-1 10 1,-1 1 85,2-2 0,3 8-234,-3-3 0,3 5-123,2 1 1,0 0 237,0 0-315,0 0 1,0-2-1,0-3-722,0-6 221,0-10 1,7-4-165,4-7 1,-4-7 0,-2-6 0,-1-5-291,1-3 0,-3-7 440,3 1 0,-3-3 155,-2-2 0,5 0 237,1 0 0,-1 1-58,-5 5 53,7 3 1,-5 7 0,5 0 443,0 0 0,-3 1 385,6 5 1,-4 3-365,4 7 1,-4 0 124,4 0 1,1 7-302,5 3 1,0 5-147,0 1 0,-5 5 150,-1 0-550,1 1 1,0-1-1,-3 0-1798,0-1 1540,4-2 1,-10-2 0,3 0 510,-3 0 0,-16-15 0,-4-2 0</inkml:trace>
  <inkml:trace contextRef="#ctx0" brushRef="#br0">25656 14215 7618,'-7'11'-1178,"-4"0"878,4-8 1,-2 4 304,4-7 1267,3 0 352,-5 0-425,7 0 976,0 0-1878,0 8 1,0-5-102,0 8 1,0-6-33,0 6 0,0-6 1,-2 6-1,-1 1 385,-3 3 1,-4 1-181,4 0 1,-4 0-1,3 0 1,0 0 111,-1 0 0,-2 0-461,4 0 1,-4-6 203,4 1-599,-6-8 0,10 12-289,-3-5 341,3-2 1,4 0-308,3-2 0,4-4 271,7 3 1,-5-3-15,-1-2 1,1 0-132,5 0 470,0 7 0,0-5 0,-2 5-349,-3 0 861,3-5 1,-7 12 1142,4-4-1244,3 5 1,-12-5-1,3 1 397,-3 1 0,-4-3-213,-3 2 0,1-2-104,-6 2 0,-3 1-538,-8-7 1,1 6-463,-6-6 0,4 1 509,-4-6 34,6 0 0,-31-29 0,-1-6 0</inkml:trace>
  <inkml:trace contextRef="#ctx0" brushRef="#br0">26296 13847 7618,'-16'7'302,"2"4"1,2 3 784,1 2-1022,7 0 1,-3 7 0,7 6 0,0 5 0,2 5 0,3 2 0,6 3 517,3 2 1,2 2-531,0 0 1,0-1-1,-1-3 1,-3-3-61,-1-2 0,-8-1-112,3-6 0,-5-2 0,-1-2 0,-1-3 119,-5-2 0,-24-8 0,-13-8 0</inkml:trace>
  <inkml:trace contextRef="#ctx0" brushRef="#br0">26328 14344 7632,'0'8'1321,"0"7"0,0-12-1229,0 8 1,2-8 54,3 3 0,6 1 0,9-2-21,1-1 0,6-1-115,-6 3 0,7-5 1,-3 5-1,2-4-197,0-2 144,-8 7 1,3 2 275,-12 7 1,-4 0 0,-12 1-1,-6 3-27,-8 1 1,-1 6-143,-11-6 0,3 2-124,-8-1 1,3-4 0,4 5 0,2-2-193,1 0-1357,7 1 1608,-3-6 0,71-57 0,16-14 0</inkml:trace>
  <inkml:trace contextRef="#ctx0" brushRef="#br0">26792 14360 7632,'-7'10'-771,"-3"1"0,1-2 1925,-2 1 1,8 5-478,-3-5 1,4 5-177,2 1 1,0-6-97,0 1 0,13-2-195,3 2 1,5 1 0,-1-7 0,3-1-188,2-2 1,1-2 32,6 0 0,-1-2-144,-5-3 1,3-4 0,-8-7 0,-1 0-617,-2 0 0,-10 0-317,-2 0 801,-4 0 0,-10 0 0,-4 0 0,-6 1-78,-3 5 0,-8 3 322,3 7 0,1 0 520,-2 0 1,2 1-272,-1 5 0,2 3 270,8 7 1,2 7-189,4 3 1,-3 5-313,8 1 1,1 1-18,10 5 1,2-4-95,8 3 0,6-3-183,-1-2 0,8-7-514,-3-4 1,4-10 764,3-6 0,27-32 0,8-8 0</inkml:trace>
  <inkml:trace contextRef="#ctx0" brushRef="#br0">27577 13863 7632,'-25'16'0,"2"2"292,7 3 1,0 6 976,0 10-972,0 4 1,5 9 0,2 2 745,2 1-712,2 0 1,5 1 0,0-1 581,0-1-976,7-2 1,-4-4 0,6-5 0,0-7 0,-2-8-1126,0-3 0,0 4 1188,-1-6 0,-12-6 0,5-8 0</inkml:trace>
  <inkml:trace contextRef="#ctx0" brushRef="#br0">27257 14263 7632,'-2'11'2990,"-4"0"-1434,5 0-941,-6 5 0,14-2 1,3-4 1,12-2-374,4-8 1,5 0-401,1 0 0,7-2 1,3-5-1,5-8 157,1-4 0,2-16 0,5-8 0,4-1 0,1 0 0</inkml:trace>
  <inkml:trace contextRef="#ctx0" brushRef="#br0">28009 13863 9493,'-9'2'1221,"4"3"1,-4 4-824,-2 7 0,2 13-47,-2 3 1,3 12 6,-3 4-183,-3 15 0,7 2 1,-4 3-1,4-6 0,1-5-88,1-2 0,0-3-1508,5-9 928,0-4 0,0-14 493,0-4 0,-14-18 0,-4-4 0</inkml:trace>
  <inkml:trace contextRef="#ctx0" brushRef="#br0">27705 14296 7619,'0'16'3565,"0"-8"-2680,0 7 1,7-14-403,4 5 1,8-4-446,2-2 1,8 0 0,-2-2 0,3-4-1067,2-4 0,5-4 1028,0-2 0,5-11 0,4-5 0,1-3 0,0 0 0</inkml:trace>
  <inkml:trace contextRef="#ctx0" brushRef="#br0">28169 14247 7619,'-7'16'223,"-4"0"0,-1 2 364,1 4 1,-1-5 176,6 5-38,1-4-637,5-2 1,2-2 0,3-4 0,7-6-191,8-8 0,0-3-74,6-3 0,-1-10-13,2 4 0,1-5 1,-6 1-1,-3-3-173,-1-2 0,-2 4 127,0-6 0,-7 8 138,-4-3 0,-3-1 1,-4 2-1,-3 3 148,-6 6 1,-3-1 607,-2 8 0,-7-1-64,-4 6-291,-3 8 0,3 2 0,2 12 0,2 4 0,4 4-227,1 2 1,4 0-135,3 0 1,4 1-254,7-1 1,0 0-195,0 0 0,7-2-1311,4-4 1814,3-2 0,23-23 0,6-2 0</inkml:trace>
  <inkml:trace contextRef="#ctx0" brushRef="#br0">28473 14167 7616,'-2'16'277,"-3"0"1,1 2 431,-6 4 1,4-3 87,-4 8 0,1 0-330,-2 5 1,2-6 20,4 1 0,3-2-99,-3 1 1,5 3-145,5-8 1,-1-1 43,6-9-288,-6 3 1,10-11 0,-3 6 309,3-2-583,-5-1 0,3-13 0,-6-6 0,-3-5 0,-1-5-140,-2-2 0,0 0 552,0-1 1,0-5 347,0 5 0,0 1 702,0-2 1,5 8-507,1-3 1,4-1 94,-4 2 1,6-1-681,-1 6 0,3 0-412,2 0 1,0 0-487,0 0 1,7 0 798,4 0 0,16-1 0,8-3 0,5-1 0,0-1 0</inkml:trace>
  <inkml:trace contextRef="#ctx0" brushRef="#br0">29353 13431 7640,'-16'11'62,"2"-1"1,2 3 146,1 1 221,0 9 1,2 2 0,2 9 0,2 3 0,0 6 0,1 3 0,4 4 481,5 3 0,4-1-614,7 7-238,7-1 1,-5-1 0,2-3-64,-8-5 1,2-6-1,-5-2 1,0-2-275,-4-3 0,-3-4-583,-2-6 0,0-2 314,0-8 546,0 0 0,-21-36 0,-6-8 0</inkml:trace>
  <inkml:trace contextRef="#ctx0" brushRef="#br0">29145 14071 7640,'-7'16'837,"4"-5"1220,-8 0-1623,7-8 0,4 4-185,11-7 1,5 0 1,5 0 0,4-7 153,7-3-834,7-5 0,2-1 0,7-1 0,0-3 0,0-1-2433,0 1 2863,0 2 0,22-19 0,4-6 0</inkml:trace>
  <inkml:trace contextRef="#ctx0" brushRef="#br0">29849 13623 7640,'-16'27'476,"0"0"0,-3-1 682,3 6 1,-4 2-564,10 3 0,-3 4-223,2 7 1,-1 6 43,7-1 0,-1-5 143,6-5-598,0-1 1,0-1 0,0-3 0,0-5 0,0-2-599,0-5-52,0-2-703,0-8 1061,0-8 1,0-8 0,0-10-38,0-4 1,2-10 0,2-2 0,3-5-114,2-1 1,-4 0 195,6 0 1,-1-3 183,6 3 1,2-2 147,4 13 0,-5-1 238,5 6 0,-3 6 602,3-1 0,-3 7 51,8-1 0,-2 7-339,1 9 0,5 1-407,-5 15 0,-1-1-93,2 6 0,-8 0-66,3 0 1,-4 0-252,-2 0 0,-6-5-539,1 0 0,-6-9 310,6-2 447,-8 0 0,12-29 0,-6 2 0</inkml:trace>
  <inkml:trace contextRef="#ctx0" brushRef="#br0">30538 14071 7640,'-16'-5'95,"0"0"0,-2-8 143,-4 3 0,5-5-100,-5-1 1,5 6 116,1-1 0,0 7 331,0-1-425,0 3 1,1 11 338,5 7 0,3 7 40,7 9-204,-8 8 0,7-5 0,-5 6-41,5-2 1,1 4 0,0-6-1,0-1-356,0-2 1,1-10-178,5-2 0,-3-6-83,8-6-78,0-2 1,5-16-823,0-2 1,1-10 421,5-1 1,-5-9 18,5-2 1,-4 0 620,-2-6 0,-6 4 159,1 2 0,0 0 114,5 0 1,-6 8 108,1 2 1,-6 4 660,6 2 226,-7 7 0,3 4-258,-7 10 0,0 6-371,0 10 1,0 6-146,0 11 0,0-3-103,0 8 0,0-8-338,0 3 1,0 1-205,0-2 1,0-1-477,0-10 0,0-2 785,0-8 0,7-36 0,2-8 0</inkml:trace>
  <inkml:trace contextRef="#ctx0" brushRef="#br0">30810 14007 11150,'0'16'969,"0"0"-717,0 0 1,0 6-207,0-1-5,0 8 0,0-5 1,0 8-114,0 0 0,0-1 1,0-3-1,0-3-43,0-2 1,0-1-64,0-6-90,0-8 178,0 0 0,0-10 1,0-4-1,0-6 0,0-8-656,0-6 1,5-5 418,0-1 1,8-5 90,-2 0 1,3-1 0,2 6 0,0 0 572,0 0 0,0 7 280,0 4 1,5 10 437,0 6 0,1 5-550,-6 5 1,5 6 388,0 10-635,8 4 0,-11 13 0,3 1 229,-3 2-523,5 1 0,-5 1 1,1-2 262,-6-2-733,1-9 1,-7-5 0,6-7 504,-3-2 0,-13-39 0,1-21 0</inkml:trace>
  <inkml:trace contextRef="#ctx0" brushRef="#br0">17285 15480 7686,'0'11'71,"0"-1"0,-1-1 196,-5 2 0,5-2 86,-5-4 1,3-3-42,-3 3 12,5-3 1,-7-4 489,8-3-701,0 3 19,0-5 1,0 9 0,0 3 0,0 6 235,0 3 1,0 9-149,0 4 0,0 9 68,0 1-177,0 7 1,0-3 0,2 7-1,2-1 1,3-3 55,2-1 1,-4-8-419,6 3 0,-6-6 0,4-6 1,-2-4-456,-3-5 1,3-1 99,-2 0-106,0-7 200,-5-2 191,0-14 209,0-9 0,-5-1 1,0-7-220,1 1 282,2-2 1,2-8-1,0-3-87,0-1 77,0-1 0,0 6 1,2 0-145,4 0 297,-5 7 1,12 2 0,-8 7 185,-1 0 60,5 0 0,-1 7 188,8 4 1,-5 3-203,0 2 0,-2 13-48,1 3 1,5 10 24,-5 1 1,5 5 14,1 5 1,-6-3-94,1 4 1,0-3-29,5 3 0,-6-5-102,1 5 0,-2-6-171,1-6 0,3 3-403,-8-8 0,6 1 141,-6-6-381,8-8 1,-10 0-201,8-8 0,-6 0-315,6 0 1234,-8-8 0,-3-43 0,-8-19 0</inkml:trace>
  <inkml:trace contextRef="#ctx0" brushRef="#br0">17814 15880 7714,'-16'0'899,"0"0"-526,0 0 22,0 0-276,7 0 1,7 7-38,7 4 0,8 3 115,-3 2 0,5 6-23,1-1 0,0 8 234,0-3-330,0 4 1,0-3-1,0-2 1,-2-2-1,-2-3 32,-1-3 1,0-2-15,5-5 1,-6-2-466,1-8 229,0 0 1,-1-9-1,1-6 1,0-6-1,-1-6-489,1-6 1,-6 1 98,6-6 1,-6-1 240,6 2 0,-7-1 131,1 6 1,-2 7-233,3 4 1407,-4 3-116,5 9-711,-7 9 0,1 15 1,3 8 570,1 2 1,1 1-347,-6 6 0,5 0-307,0 0 1,6 0-258,-6 0 0,6-7-1148,-6-3 1031,8-5 266,-4-1 0,7-21 0,0-6 0</inkml:trace>
  <inkml:trace contextRef="#ctx0" brushRef="#br0">18374 15848 7714,'0'16'0,"-2"-5"0,-3 0 0,3-1 364,-3 6 0,1 0 545,-1 0 1,3 6-502,-3-1 1,3 6-65,2-6 0,0 6-379,0-6 0,5 0 96,0-5 1,6 6-274,-6-1 272,8 0-299,-4-4 1,1-9-525,1-2 593,-7-4 0,3-10 1,-5-2-241,3-5 218,-3-1 1,5-7-1,-7-2-489,0 1 496,7-7 0,-4 6 0,6-5-229,-2 4 294,-1 2 0,-1 8 0,2 0 371,2 0 1,-3 2 209,4 3 1,-4-1 400,4 7 0,-4-1-404,4 6 0,-4 7 157,4 4 1,-1 5-117,2 5 0,3-1-168,-3 7 0,-2-1-335,1 6 0,-1 0 60,2 0-156,3 0 0,-12-7 0,5-3 88,0-5-633,-5 0 376,5-9 1,-7-4-40,0-15 0,0-1 75,0-15 0,5 0-69,1-5 0,1 0-580,-2 0 610,-3 0 1,10 2 0,-5 2-362,2 1 633,2 7 1,0 4 0,-1 11 591,3 3 1,1 2-127,2 0 0,0 7 528,0 4 0,0 9-504,0 1 1,0 7 162,0-1-737,7 3 0,-10-5 0,3-2-158,-2 1 1,0-7-2470,2 5 2711,7-5 0,2-29 0,7-8 0</inkml:trace>
  <inkml:trace contextRef="#ctx0" brushRef="#br0">19334 15976 7695,'-16'-1'0,"0"-5"0,0 4 1104,0-3 1,5 3-463,1 2 0,-1-5-265,-5 0 0,5-2-215,1 1 0,4 4-6,-4-3-96,6 3 0,-3 4 0,7 3-123,0 6 0,0 9 26,0 1 1,0 8 131,0-3 1,0 4-29,0 2 0,2 0 338,3 0-259,-3 1 1,7-9 0,-6-2 148,3-4-273,6-2 0,-8-8-936,6-2 477,1-12 1,5-10-1,-2-10-919,-3-4 899,3-3 1,-7 1 0,6 0-277,-3 0 1,-4 0 668,4 0 0,-6 0 250,1 0 0,-3 7 924,-2 4-1038,0 10 453,0-3 0,0 14 0,0 0 1156,0 9-1220,0 5 1,0 2 0,0 2-130,0 3 1,0-1-393,0 7 0,5-8-329,1 3 0,4 1-110,-4-2 1,6 0-781,-1-5 0,-2-1 317,1-5 962,-6 5 0,10-21 0,-5 4 0</inkml:trace>
  <inkml:trace contextRef="#ctx0" brushRef="#br0">19606 15864 7676,'0'16'0,"0"0"553,0 0 1,0-3 779,0 3 1,0-4-722,0 10 1,0 3-248,0 1 0,0 3 0,0 1 0,2-2 25,3 1 0,-1 5-452,7-8 1,-6-1 105,6 2 1,-3-8-671,3 3 352,-4-12 67,0-2 1,-5-12-418,3-7 275,-3 1 1,-2-21-1,0 5-341,0-4 402,0-3 0,0 1 0,0 0-381,0 0 530,0 8 1,0-7 0,0 6 548,0 0-136,7 2 1,-3 9 241,7 3 0,-1-1 26,6 7 1,0 1 569,0 9 1,6 10-421,-1 6 1,0 7 464,-5-1-1028,7 3 0,-5 2 0,2-1 44,-8-5-486,2 5 0,-5-8 1,6 5-250,-5-1 1,3-13-2686,-8 2 3247,7-3 0,-17-33 0,3-8 0</inkml:trace>
  <inkml:trace contextRef="#ctx0" brushRef="#br0">20695 15448 7643,'-11'-16'-178,"2"0"1,0 2 449,0 3 0,6 6 0,-3 12 709,5 9 1,2 14-437,5 13-232,-5 3 1,12 8 0,-6 1-1,2 0 1,3 2 467,3 0 0,-5 0-659,1 1 1,0-4-560,5-12 356,0-3 0,-2-7 1,-2-1-1,-1-6 1,0-8-1521,-3-4 0,1-10 1601,-3 3 0,-12-33 0,5-9 0</inkml:trace>
  <inkml:trace contextRef="#ctx0" brushRef="#br0">20855 15784 7658,'-8'16'0,"5"0"192,-8 0 0,8 0 627,-3 0-762,-3-7 0,8 5 1,-3-5-1,6 2-49,3 0 0,8-8 0,-1 3 0,6-5-104,3-1 0,1 0 67,-6 0 1,1 0 75,5 0 1,-4 0 0,3 2 0,-3 3 249,-2 6 0,-6 3-205,1 2 0,-7 0-32,1 0 0,-3 0-162,-2 0 83,0 8 1,-2-7-1,-2 6-3,-1 1 74,-15-7 1,10 6-1,-12-7 130,5 1-181,-6-1 1,5-6 0,-4-1 20,5-2 1,1-1-368,0-6 0,5-2 345,0-4 0,50-52 0,-16 19 0,1-1 0</inkml:trace>
  <inkml:trace contextRef="#ctx0" brushRef="#br0">21367 15912 7658,'-16'7'1297,"0"2"0,5 7-1106,0 0 1,8 0 8,-2 0 1,3 0 131,2 0 0,0 6-124,0-1 1,5 6-115,0-6 0,6 6 206,-6-6-265,8 0 1,-11-10 0,5 0 33,0 1 1,-4-5-230,8-1 1,-7-6 98,1-6 1,-3-8-405,-2-7 0,0-8 40,0 3 1,0 1 83,0-2 1,0 2-1,2-1 1,1 2-94,2 1 0,8 5 278,-2-3 0,3 9 4,2 1 1,0 6-141,0-6 292,7 7 0,66 12 0,-33 0 0,0 1 0</inkml:trace>
  <inkml:trace contextRef="#ctx0" brushRef="#br0">21927 15912 7658,'-9'0'699,"-5"7"1,5-5-174,-7 4 1,5-5-60,1-1 0,-1 0-198,-5 0 1,0 0 63,0 0-287,7 0 1,-5 2 0,3 2 0,-3 3 0,-2 0 58,0 0 1,5 7 51,1 2 0,6 2-174,-1 9 1,3-2-1,2 3 1,0-1-62,0 1 1,2-3 62,3 2 1,-1-8 84,6 3-313,1-12 0,5 3 0,0-10 0,0-4-843,0-8 1,0-5 576,0-2 0,0-6 13,0 1 0,0-2 210,0 1 1,-5 5 321,-1-5 145,1 4 1,0 8 0,-3-1 458,0-1 48,4 5 0,-8-1 926,6 8-1085,1 0 0,0 8 0,-3 2-73,0 4 0,2 2-413,-4 0 1,1 4 193,-2-4-485,-3 4 1,7-12-1548,-4 8 1033,-3 0 0,7-7-1908,-4-3 2670,-3-4 0,12-17 0,-5-3 0</inkml:trace>
  <inkml:trace contextRef="#ctx0" brushRef="#br0">22295 15928 7651,'0'18'971,"0"3"0,0-1 1300,0 7 1,-5-6-1477,-1 6 0,1-6-413,5 6 0,0-8-293,0 3 1,0-5-286,0-1 1,2-1-890,3-5 580,-3-2 1,12-8 0,-5-2 504,0-4 0,5-45 0,-5-19 0</inkml:trace>
  <inkml:trace contextRef="#ctx0" brushRef="#br0">22247 15560 7642,'-7'18'1479,"-4"3"1,-1-1-683,1 7 1,-1-8-1514,6 2 1,1-3 229,5-2 486,0-7 0,36-23 0,8-13 0</inkml:trace>
  <inkml:trace contextRef="#ctx0" brushRef="#br0">22551 15848 7642,'0'16'0,"-7"2"0,-4 3 0,2-3 0,-1 4 829,6 2 0,-3-6 0,7 4 1,0-5-1,0-1-305,0 0 0,0 0 0,2 0 0,1 0-295,3 0 0,1-5-92,-2 0 1,-1-2 162,6 1-1199,-6-3 620,3-7 1,-7-12 0,0-4 0,0-4-501,0-3 0,0 0-126,0-3 0,5-5 25,1 5 676,-1 2 0,0 1 0,3 7 598,0 0 1,-2 2-1,4 3 423,3 6 1,1-2-26,2 2 0,0 1 54,0 9 1,0 4-871,0 7 1,0-5-1,-2 0 1,-1 1-741,-2 2 1,-1 2-453,6 0 1,0-7 1215,0-3 0,0-5 0,0-1 0</inkml:trace>
  <inkml:trace contextRef="#ctx0" brushRef="#br0">23063 15816 8598,'0'-10'3307,"0"-1"-2717,-7 7-280,5-10 0,-5 5 56,7-7-343,-7 7 0,5 0 0,-5 6-80,0-2 166,5-1 1,-12 6 109,3 0-195,4 0 1,-2 6-1,6 1 1,-4 2-1,0 3 210,0 2 1,-1 8-164,3-1 1,3 0 38,-3-5 0,3 6-392,2-1 0,0 0 155,0-5 1,0 0-148,0 0 0,6 0-126,-1 0 491,7 0-55,-3 8 1,5-12 0,-1 4 173,-2-2 21,-1 0 0,1 2 0,-2 0 550,-2 0-371,5-7 0,-10 6 1,5-7 898,0 1-946,-5 6 0,4-6-35,-12 7 0,3-2-575,-8-4 1,6 3-69,-6-8 1,6 6-296,-6-6 0,6 1 354,-6-6 256,7 0 0,-17-50 0,3-13 0</inkml:trace>
  <inkml:trace contextRef="#ctx0" brushRef="#br0">23239 16024 7618,'-1'16'1128,"-5"0"0,4-5-621,-3 0 0,3-1 746,2 6 0,0 0-586,0 0 0,0-5 992,0 0-1659,0-1-1412,0 6 1181,7-7 231,-5-1 0,20-44 0,-5-9 0</inkml:trace>
  <inkml:trace contextRef="#ctx0" brushRef="#br0">16149 17001 7726,'9'0'1523,"-2"0"-1241,-7-7 0,0-2 1,0-7 480,0 0-457,0 0 1,5 0 7,1 0 1,-1 16-11,-5 11-194,7 10 1,-5 13-1,3 1 112,-3 3 0,-2 11 0,0-1 0,0 4 36,0 3 1,2 0-236,3 4 1,-3 0-635,3-11 144,4 3 1,-5-17 0,5 2-1062,-2-8 0,3-14 925,-4-14 0,-1-12 603,-5-9 0,-14-18 0,-7-8 0,-2-1 0,1 0 0</inkml:trace>
  <inkml:trace contextRef="#ctx0" brushRef="#br0">16197 16841 7695,'-16'0'552,"0"-5"68,0-1 1,7-1-993,4 2 200,3 3 1,4-11 447,3 8 0,4-7-39,7 1-174,7 4 1,4-6 0,8 6-11,3-2 0,-1 6 0,-5-2 0,0 3 27,0 2 1,-2 2-37,-3 3 0,-4 4-23,-7 7 0,-2 7 3,-3 4 1,-4 3 308,-7 2-215,0 7 0,-7-5 1,-4 5 106,-3 0-168,-9 2 1,4-2 0,-6-5 137,2-6-146,-6-8 1,10 8-1,-6-8-13,1-6-264,3-5 1,5-9 0,0 0-263,0 0 1,5-2-614,1-3 1,6 1 44,-1-6 1058,10 6 0,47-10 0,17 5 0</inkml:trace>
  <inkml:trace contextRef="#ctx0" brushRef="#br0">16741 17353 7689,'0'16'1919,"0"0"-1381,0-7-545,0-2 0,7-9 1,4-3 165,3-6 0,1-8-479,-5-3 1,4-6 132,-3 1 0,-4 4-29,-1 2 1,1-2 101,-2 1 0,0 1 0,-5 5 174,0 0 0,-5 5 193,0 1 0,-8 6-27,3-1 1,-5 5 0,-1 5 0,0 6 441,0 3 1,6 4-211,-1 3 0,7 4-132,-1 7 0,3 7 0,2 2 0,2 2-99,3-1 0,4 1-519,7 5 1,2-2 247,3-3 1,-1-4-886,7-7 1,-6-9 460,6-7 0,-8-7-1898,3-9 2366,-5 0 0,6-85 0,-10 32 0,-1-1 0</inkml:trace>
  <inkml:trace contextRef="#ctx0" brushRef="#br0">17157 17177 7678,'-16'23'285,"0"4"0,0 3 356,0 2 1,2-5 129,3-1 1,-1-1-296,7 2 1,-1 1-120,6-6 1,0-1-123,0-5 1,2-2-619,3-3 208,-3-4 0,12-7 0,-3 0 0,2-2-543,-3-3 644,5-4 0,-14-7 53,5 0 0,-5-2 203,-1-3-70,8 3 1,-7-5 0,5 7 502,-5 0-458,-1 0 1,2 5 0,2 1 403,1-3-393,8-1 1,-10 0 0,8 1 254,1 3-1182,2-1 1,8-3 0,-1 1-1909,-1 3 2667,5 6 0,49-3 0,-27 7 0,1 0 0</inkml:trace>
  <inkml:trace contextRef="#ctx0" brushRef="#br0">18070 16921 7667,'-2'-11'387,"-3"1"0,3 4 573,-4-4 0,-1 4-144,2-4-504,-7 6 0,3-5 1,-7 6-1,0-3 1161,0 3-1268,0 1 1,0 4-1,1 3 1,3 7-1,3 6 368,2 4 0,-4 11-349,6-1 0,0 13 124,5 3-290,0 7 0,0 11 1,0 3-1,1 6 0,3 3-166,1 2 1,8-9-234,-3-7 1,-1-1 0,0-10 0,0-1-1197,0-3 1,0-15-246,2-7 1059,-4-8 0,-7-11 723,0-8 0,-22-79 0,9 27 0,0-1 0</inkml:trace>
  <inkml:trace contextRef="#ctx0" brushRef="#br0">17654 17433 7647,'1'16'1661,"5"0"1,-3-5-782,8 0 0,1-3-135,10 3 1,-3-4-192,8-7 1,1-2 19,10-3 1,-3-4-447,8-7 1,-6-7-370,6-4 0,-7 2-756,1-1 645,-3-1 352,-2 2 0,-7-12 0,-2 3 0</inkml:trace>
  <inkml:trace contextRef="#ctx0" brushRef="#br0">18518 17369 7697,'-11'0'462,"1"0"-551,6 0 1,-3-7 307,7-4 1,0 2 583,0-1-334,0 6 0,-2-8 0,-2 5 1441,-1-2-1084,0 5-599,-2-3 0,3 7 0,-7 0-79,-1 0-84,5 7 0,-6 2-111,8 7 0,-6 0 0,4 0 1,0 0-177,0 0 1,2 5 215,5 1 1,0 6 152,0-1 1,0 3 0,0 2 0,2-2 78,3-3 1,-2 3-122,8-3 0,0-4 150,5-1-227,0-5 0,0-1 1,2-1-1,1-5 1,3-4-51,-3-5 0,4-8 58,-1-3 1,-1-10 38,-5-1 0,-5-8-88,-1 2 1,-1-3 76,2-2 1,-4 6-349,-7-1 1,0 2 138,0-2 1,-7-1-241,-4 6 0,-3 1-95,-2 5 0,0 0-314,0 0 0,0 0 191,0 0 0,0 5-60,0 1 1,5 6 55,1-1 608,6 3 0,4 31 0,9 6 0</inkml:trace>
  <inkml:trace contextRef="#ctx0" brushRef="#br0">18854 17321 7636,'7'9'1862,"-5"5"0,5-5-1273,-7 7-262,0 0 1,0 0 56,0 0-313,0 0 0,0 2 1,0 2-1,2 1 1,1 0 62,3 2 1,-1-3 5,-5 7 0,0-8 48,0 2 0,0-3 1,0-2 828,0 0-709,0 0 1,0-9 266,0-7-447,0-7 0,0-9 0,0-2 0,0-3 0,0-4-21,0 0 0,0-5-311,0 3 0,7-3 1,4-2-1,1 2-628,-1 3 0,5-1-456,0 6 1,0-4 277,5 4 0,2 1 1010,-1 5 0,49 14 0,7 4 0</inkml:trace>
  <inkml:trace contextRef="#ctx0" brushRef="#br0">19430 17305 7635,'0'25'861,"-5"0"107,-1-4 1,1-1-618,5 6 1,-5 1 24,-1 5 1,1-5 322,5 0 1,0-1-267,0 6 1,0-7-428,0-4 0,0-3 102,0-2-177,0 0 105,7-7 1,-3-2 21,6-7-79,-6-7 0,3-2 0,-5-7-144,3 0 86,-3-7 0,7-2 0,-6-7-24,3 0 1,1 0 30,-2 0 0,2 0 49,4 0 0,3 0 7,-3 0 1,1 7-18,-1 4 0,3 3 102,-3 2 1,3 0 110,2 0 1,0 7 294,0 4 1,-5 7-236,0 8 0,-3 3-127,3 13 1,2 1 164,-8 5 1,2 0-93,-2 0 1,-3 0-73,3 0 1,-1-2-13,1-3 0,-3-4-358,3-7 1,-3 0-362,-2 0 74,0-7-1,6-4 246,-1-10 1,2-9-139,-2-7 1,-1-8 57,7 2 1,-8-3-94,2-2 0,3 5 503,-3 1 0,6 1-59,-6-2 1,6 2 294,-6 4 1,7 3 16,-1-3 1,-2 8 135,2 3 1,-1 6-33,6-1 0,0 5-96,0 5 1,0 4 303,0 7 1,6 7-179,-1 4 1,-1 3-3,-10 2 1,4 2-119,-3 3 0,2-1-402,-3 7 1,3-8-461,-8 2 1,0-5-801,-5-5 1,0-9-809,0-7 2171,0-8 0,0-53 0,0-21 0</inkml:trace>
  <inkml:trace contextRef="#ctx0" brushRef="#br0">20326 17161 7615,'0'32'0,"0"0"1199,0 0 1,2 0-64,4 0-660,-5 0 1,14 2-1,-5 1 826,4 3-807,2-1 1,-5-5 0,0 0 336,1 0-869,2-7 1,1-2 0,-3-7 253,-1 0-2834,-1 0 2617,-1-7 0,-23-59 0,-13-21 0</inkml:trace>
  <inkml:trace contextRef="#ctx0" brushRef="#br0">20326 16921 7600,'9'-7'0,"6"5"2533,-14-5 1,-1 9-1266,-10 3 1,1 4-1875,-2 7 0,2 0 161,-1 0 445,-5 0 0,6-14 0,-7-4 0</inkml:trace>
  <inkml:trace contextRef="#ctx0" brushRef="#br0">20695 17273 9541,'-9'0'-2969,"2"0"4149,7 0-267,0 0 1,1 7 0,3 4-1,3 5 718,2 5 1,0 4-891,1 7-482,5 0 0,-12 7 0,6 4 0,-2 3 1,-1 0-73,1-3 1,-6-4-573,5-7 0,-3-7 230,3-3-775,-5-12 622,7-3 0,-3-21 1,0-9-1,1-11 0,-1-9-661,0-3 0,6-4 326,-6-3 1,2 3 52,-1-3 616,-5-4 0,14 14 1,-5 1-1,3 6 1,1 8 1032,2 6 1,-4 3-40,10 13 1,-3 3-407,3 8-307,-4 11 0,6 4 1,-4 6 492,1 3-780,1 8 1,-6-3-1,0 3-934,0-3 730,0-2 1,0 0-1,-2-2-2898,-3-3 1320,3-4 1762,-5-7 0,14 0 0,2 0 0</inkml:trace>
  <inkml:trace contextRef="#ctx0" brushRef="#br0">21559 17209 7588,'-7'-11'1292,"-4"1"0,2 6-583,-2-1 1,-1-2-964,-9 1 0,3 1 159,-3 5 0,1 2 492,-1 3 0,3 6 39,-3 10 1,8 2-15,2 4 1,8 9-67,-2-4 1,-3 10-129,3 1 1,0-2-1,5 2 1,2 1-171,3 2 1,-2-5-54,8-4-51,0-3 0,5-3 1,0-7-1,0-6 1,0-7-764,0-4 0,0-3 51,0-10 0,0-3 345,0-7 0,-2-5-39,-3 0 401,3-8 0,-7 4 0,4-9-122,-6-3 47,4 3 1,-7-10 0,5 7-158,0 1 241,-5 2 0,5 2 1,-7 2 22,0 3 1,5 4 330,0 7 204,1 7 146,1 2 0,0 20 412,4 3 0,1 12-452,-7 4 0,8 5 353,-2 6 1,-2 5-219,1 0 0,-4 0 646,4 5-1114,-6 4 1,8-5 0,-6 7 514,-3 1-563,-1-5 0,-9 8 0,-4-7 779,-3 1-747,-2-1 0,-7-8 1,-4-2 176,-3-4 0,-8-4-879,1-11 1,-7-6 341,1-10 0,-3-6-2524,-2-10 1,0-13 2610,0-14 0,9-30 0,1-15 0,10 19 0,1 1 0,-1-1 0</inkml:trace>
  <inkml:trace contextRef="#ctx0" brushRef="#br0">22743 16569 7597,'-9'0'1926,"-5"0"1,12 7-1689,-3 3 0,3 6 1,2 6-1,0 5 69,0 3 0,7 9 1,2 4-1,2 5 91,0 5 1,-1 4 0,6 7 0,-2 0 80,-3 0 1,2-2-847,-8-3 57,0 3 1,1-19-1,-1 0 1,-2-10-1,-1-6-2133,-2-6 538,0-3 1905,0-9 0,-35-37 0,-10-17 0</inkml:trace>
  <inkml:trace contextRef="#ctx0" brushRef="#br0">22487 17145 7603,'-2'16'0,"-3"0"0,3 0 565,-3 0 0,3 0 254,2 0 1,0-5 0,4-2-1,5 0 7,7-1 1,5-4-710,0 1 1,4-5-212,7-5 0,5 1-285,1-6 0,1-1 0,-3-5 0,3 0-947,2 0 0,1 0 566,6 0 760,-7 0 0,12 0 0,-3 0 0</inkml:trace>
  <inkml:trace contextRef="#ctx0" brushRef="#br0">23255 17033 7603,'6'-16'0,"-1"0"217,0 0 316,-5 0-328,0 0 1,-1 7-1,-5 4 1,-4 5-1,-5 5 462,-1 6 1,0 8-416,0 3 0,0 8 1,2 0-1,2 7 141,1 4 1,7 0-195,-1 2 0,3 1-55,2-6 1,0 4-101,0-4 1,0-6-133,0-6 80,7-6 1,2-4-1,7-11-732,0-3 419,0-2 0,0-14 0,0-7-629,0-8 0,6-5 535,-1-3 0,-5 1-13,-5-6 0,-2 4 102,1-4 0,3 6 30,-8-1 228,0 3 0,-5 9 1,0 4-136,0 3 382,0 2 0,-1 7 0,-3 5 635,-1 8 1,-2 7 246,1 10 0,4 4-435,-3 7 1,3 2 101,2 3 1,0-3-200,0 3-458,0-3 0,6-4 0,1-1-618,2-3 1,1-6 385,6 1 1,0-5-1455,0-5 1,2-4 1614,4-7 0,45-35 0,-24 12 0,-1 1 0</inkml:trace>
  <inkml:trace contextRef="#ctx0" brushRef="#br0">23880 17113 7603,'7'-16'309,"2"0"0,-1 0 1252,-2 0-895,-4 0-463,-10 0 0,0 2 38,-8 3 1,0 4 0,0 7 0,0 0 47,0 0 0,0 7-63,0 4 0,5 3 134,0 2 1,8 2-132,-3 3 0,4-3-198,2 3 1,0 2-78,0-1 0,2 1-264,4-2 1,4-3-306,12 3 0,-3-3 60,8-2 412,-8 0 0,12 0 0,-5-2-212,5-3 1,-1 3 455,-4-3 1,3 3 225,-8 2 0,-5-5 1044,-5-1 80,-8 1-1021,5 5 0,-10 0 0,-5-2-310,-9-3 1,-2-2-509,-9-4 0,6-3-432,-6 3 1,1-3 252,-6-2 1,0 0-1193,0 0 1759,0-7 0,-8-52 0,-1-19 0</inkml:trace>
  <inkml:trace contextRef="#ctx0" brushRef="#br0">24312 16681 7603,'9'0'719,"-2"0"1,-7 2-158,0 3 1,5 9 605,0 7 1,2 10-461,-1 1 0,-3 7-311,8 9 0,-6 7 142,6 4 0,-2-2-346,2 1 0,1-1-396,-7 2 96,1-4 1,-6-12-1,0-4-648,0-5 1,0-1 0,0-11-3290,0-3 4044,-7-8 0,-9-39 0,-9-17 0</inkml:trace>
  <inkml:trace contextRef="#ctx0" brushRef="#br0">24392 17033 7600,'16'-16'438,"-6"7"140,1 4 1,-6-2 118,6 1-466,0 1 1,5 0-72,0-1 1,0 1 33,0 5 1,2 0-240,3 0 0,-2 0-225,8 0 1,-6 0-294,6 0 1,-7 0 428,1 0 134,-3-7 0,-31-2 0,-6-7 0</inkml:trace>
  <inkml:trace contextRef="#ctx0" brushRef="#br0">24440 17097 7600,'0'16'0,"0"0"3709,0 0-2704,0 7 1,5-5-525,0 3 1,10-3 94,1-2 0,1-2 262,10-3 0,0 1-702,5-6 0,0 1 14,0-2 1,3-3-821,-3 3 1,4-3 474,-9-2 1,-4 0-1867,-2 0 1,2-5 2060,-1-1 0,-15-27 0,-9-3 0</inkml:trace>
  <inkml:trace contextRef="#ctx0" brushRef="#br0">25128 16921 7594,'0'16'1253,"-5"-5"241,-1-1 1,-4 1-627,4 5-488,-6-7 0,8 3 0,-6-5 1077,-3 2-1140,6 2 0,-2-2 0,6-2 0,-5-2-82,0 1 1,2-1-372,-4-5-226,6 7-585,-3-5 753,7 5-435,0-7 0,2 5 1,3 1 296,6-3 1,-2 4-1,1 0 1,3 1 354,1-1 1,2 5 42,0-1 0,0-2 74,0 1 1,0 1 135,0 5 0,-5-5 0,-1 1 0,1 4 557,-2 4 1,-2 1-19,-7-5 0,0 0-567,0 0 1,-2 5-56,-3 1 1,-4-1-1000,-7-5 0,-2 4 256,-3-4 550,-4 3 0,-43-31 0,-8 1 0</inkml:trace>
  <inkml:trace contextRef="#ctx0" brushRef="#br0">25944 17033 7596,'-7'9'0,"4"5"0,-8-3 387,-2 3 838,6-5 543,0-2-1537,7 0 1,2 2-45,3 7-60,-3 0 0,7 0 0,-5 2 0,3 1 0,0 4 312,0 2 0,0-5-214,-2 1 0,-1 1-93,7-6 1,-1 3 0,6-10 52,0 0 1,0-4-101,0-10 1,6-11-183,-1-11 0,6-5 1,-6-5-1,0-6-587,2-3 0,-3-6-133,7 4 1,-13 4 390,2 12 1,-5 2 0,1 3 37,-1 6 769,-8 10 0,3 11-195,-12 11 1,3 10 306,-8 6-371,7 3 0,-3 2 1,7 0 239,0 0 130,0 0 0,0 0 0,0-2 752,0-3-1163,7 3 0,-3-12 0,7 3-92,1-3-22,9-2 0,-3-2 0,5-3-35,0-6 0,1 2-50,2-1 0,4-1 21,-3-5 0,-2 0-30,2 0 0,-6-5-120,6-1 0,-8-4-215,3 4 0,-5-4-512,-1 4 0,0-6 974,0 1 0,0-53 0,0-14 0</inkml:trace>
  <inkml:trace contextRef="#ctx0" brushRef="#br0">26953 16521 7596,'-11'0'1308,"0"0"-126,8 7 1,-10 2-102,8 7-571,-1 0 1,1 9-1,0 7-29,1 9 1,-3 14 0,0 9 0,-2 10-90,-3 10 1,-4 0-371,5-39 0,0 0 0,2 0 0,-1-1-234,-3 2 1,-1-1-1,-7 40-74,-6-10 1,8-4 0,-3-9-1,4-5-2074,2-9 2360,8-7 0,0-44 0,8-10 0</inkml:trace>
  <inkml:trace contextRef="#ctx0" brushRef="#br0">27353 16969 7596,'0'16'2162,"0"0"-1824,0 0 0,0-5 1,1-3 131,5 0 1,-4-1-400,3-2 1,-2-1 0,1 6-23,1 3 0,2 1 128,-1 2 1,-4 0 12,3 0 0,-2 0 80,3 0 1,-4 0-13,3 0-188,4 0 1,-6-2 0,8-3 0,1-6-123,3-3 1,6-9-250,0-4 1,1-5 0,-6-5 0,0-6-333,0-3 1,-2-2 190,-3 0 1,1 5 530,-7 1-94,1 6 1,-6-5-1,-4 6 367,-7-3 0,-1 6 0,-15 7 0,-3 2 166,-5 4 0,1 1-224,-4 2 1,5 2 9,1 3 1,1 6-597,5 10 1,-1-3-1559,11 3 1840,-4-3 0,76-31 0,8-6 0</inkml:trace>
  <inkml:trace contextRef="#ctx0" brushRef="#br0">28329 16841 7596,'-11'0'2286,"1"0"-1826,6 0 0,-5 0 1,6 2 898,-3 3-1122,1-3 0,5 12 0,0-3-58,0 3 0,5-2-175,1 4 0,-1-3 32,-5 8 1,5 2-20,1-1 1,-1 6-14,-5-1 45,0 10 1,0-3 0,-2 1 0,-1-4 0,-3-6 149,3-2 0,1-2-527,2-5 0,0-11-352,0-10 0,7-6 120,4-15 1,3-6 121,2-6 1,0-6 0,0 3 0,0-2 114,0 1 1,0 6 467,0-1 1,-5 3-170,-1 2 0,1 2 315,5 3 0,-5 6 395,-1 10 283,-6 4-743,10 7 1,-10 3-1,5 6 619,-2 7-636,5 11 1,-10-2 0,5 7 407,0 0-442,-5 0 1,7 0 0,-6 0 137,3 0 0,-1-2-269,-5-3 0,5 1 167,1-6-313,-1-1-268,2-5 1,-3-7-433,6-4 1,-4-15 282,4-6 1,-4-9-274,4 3 0,-4-6 388,4 1 1,-6-3 209,1-2 0,2 2 191,-1 3 1,1-1-77,-2 6 0,-3 1 1034,3 5-562,4 0 0,-5 7 578,6 4-480,1 3 0,5 4 287,0 3 1,0 6-380,0 10 1,2 2-167,3 4 0,-3 8-206,3-3 1,-3 4 66,-2-4 0,0-2-449,0-3 0,-2 3-31,-3-3 0,1-4-229,-6-2 0,4-3-226,-4-2 1,1-7 840,-2-4 0,4-53 0,7-14 0</inkml:trace>
  <inkml:trace contextRef="#ctx0" brushRef="#br0">29225 16729 11032,'0'16'735,"0"0"-495,0 0 0,0 7-49,0 4 1,0-2 13,0 1 0,7 1 109,4 5-204,3 0 1,2-2 0,0-3-5,0-6-16,0 4 1,-2-12-1,-1 1-171,-2-5-117,-1-4 0,1-5 0,-2-4-391,-2-6 211,5-1 1,-8-17 0,5 3-958,-2-6 1040,5 3 0,-8-11 0,5 9-670,-2 3 864,5-3 1,-8 7 0,7-4 6,1 6-100,-5 3 0,2 7 305,-4 0 529,4 8 1,2 3 828,0 11 1,-8 10-712,3 6 1,1-3-554,-2 3 0,6 0-54,-6 5 0,6-5-87,-6-1 1,6-1-145,-6 2 1,2 1-413,-2-6 1,-1-1-2154,7-5 1905,-8-7 1,6-2 739,-4-7 0,-3-28 0,5-8 0</inkml:trace>
  <inkml:trace contextRef="#ctx0" brushRef="#br0">29897 16713 7641,'9'-7'612,"-2"5"-142,-7-12-445,0 12 1,0-7 179,0 4 409,0 3-124,0-5 853,0 7 1980,0 0-2703,-7 0-415,-2 0 0,-7 5-11,0 0 0,0 6-237,0-6 1,2 8 94,4-2 0,-5 1-24,5-1 1,1 3 9,-2-3 0,7 3 133,-1 2-102,3 0 1,-3 5 0,0 2 237,1 2-220,2-5 1,9 8-1,2-5 155,0 2 1,11-5-1,-4 1 1,3-3-60,-3-2 1,0-5-798,0-1 1,6-6-373,-1 1 1,0-5-2113,-5-5 3098,8-11 0,-8-29 0,0-13 0,4-7 0,0 0 0</inkml:trace>
  <inkml:trace contextRef="#ctx0" brushRef="#br0">30250 16361 10358,'-8'8'1501,"7"1"-1322,-5-3 1,5 3 173,1 7 1,-6 1 199,1 5 0,0 4-184,5 12 0,0 1-120,0 4 0,0 3 68,0-3 0,1 3-83,5 2 1,-5-2-400,5-3 1,1-6-20,-2-10 0,1-4-573,-6-7 372,0 0 78,0-7 0,1-11-280,5-14 1,-5-2 189,5-8 1,-3-1-277,3-5 1,1 2 347,3 3 1,5-3 250,-5 3 1,5 4 319,1 2 1,-6 5 587,1 5 0,0 4-136,5 7 1,0 0 653,0 0 1,5 14-528,0 7 1,6 10-398,-6 6 1,2-2-364,-1 8 1,-4-5-409,3 4 0,-3-6-434,-2 1 1,-2-10 634,-3-6 142,-4-3 0,-43-30 0,-8-8 0</inkml:trace>
  <inkml:trace contextRef="#ctx0" brushRef="#br0">24696 17865 7806,'0'11'1052,"0"0"0,0-6-581,0 6 0,0-1 544,0 6-822,-7 0 1,5 0 0,-3 0-1,3 2 1,2 2 0,0 3 0,0 2 230,0 3 1,2 3-247,3 1 0,-3 0 0,5 1 0,-2 5 45,0 4 0,1 5-27,-6 1 0,0 5-136,0 0-163,0 1 0,0-8 0,-2-3 1,-2-6-996,-1-3 0,0-18 612,5-11 158,0-17 0,2-20 1,3-11-1,6-3 1,3-2-136,2 0 1,5 0 475,0 0-40,1 7 1,-4 2 0,1 7 43,3 0-5,-1 0 1,0 12 0,1 6-1,-3 5 1,-1 5 279,-2 3 0,5 9 62,1 8 1,-3 2-33,-8 9 1,3 0-79,-3 5 0,1-2-336,-1-3 0,1 3 129,-6-4 0,4-2-219,-4-3 0,4-2-251,-4 3 0,6-10-336,-1 4 1,-4-3-498,-2 3 1266,4 0 0,0-29 0,7-6 0</inkml:trace>
  <inkml:trace contextRef="#ctx0" brushRef="#br0">25480 18346 7613,'-11'-6'442,"1"1"141,-1 0 0,-5 3-294,0-3 0,5 3-129,1-4 0,4 5 209,-4 1 0,6 1-116,-1 5 0,3-3-188,2 8 1,0-6 120,0 6 0,0 0 311,0 5-349,7 7 0,-3-4 1,5 6 507,-2-2-522,5 6 1,-10-4-1,5 7 264,0 0-321,-5 0 0,10-6 0,-5-1 155,2-2-281,-5-1 1,8-6-189,-6 0 89,6-7 0,-3 3-124,7-6 273,-7-1 0,5-5-57,-3 0 64,-4 0-523,7-7 362,-5-2 1,5-7 2,-3 0 1,-2 0 51,-4 0 0,-3-2-135,3-3 0,2 3 88,-1-3 0,-1 3 60,-5 2 1,2-2-40,3-3 1,-3 3 32,3-4 1,-3 3-118,-2-2 1,0 3 85,0-4 1,0 5-69,0 1 92,0 0-19,0 0 186,0 7 1,0 3 330,0 12 0,0 3-62,0 7 0,0 5 346,0 0 0,5 8-215,1-3 0,-1 5-97,-5 1 1,5 0-418,1 0 1,4-6 93,-4 1 0,-1-2-713,-5 2 1,2-4-477,3-7-348,-3 0 902,5-7 586,-7-2 0,0-43 0,0-8 0</inkml:trace>
  <inkml:trace contextRef="#ctx0" brushRef="#br0">25912 18266 7613,'0'16'1588,"0"0"1,-5 0-1175,0 0 1,-1 5-208,6 0 0,0 6 141,0-6 1,2 6-102,3-6 0,4 8-237,7-2 1,-2 1 74,-3-1 0,3 1-90,-3-7 1,-2 1 49,2-6-291,-8 0 1,6-2-284,-4-3 1,-3-11 162,3-11 0,-3-10 139,-2-6 1,0-3-501,0-2 0,0 0 247,0 0 0,0 1 49,0 5 0,2-4 244,3 3 0,-1 4 281,7 1 0,-6 5 223,6 1 137,-1 0 1,6 7 247,0 3 1,0 6-296,0 6 1,0 8 1,0 7 1,0 8-27,0-3 0,-5 10-127,0 1 0,-1 1-139,6-6 0,-5 0-118,0 0 0,-8-6 8,3 1 0,1-7-289,-2 1-390,0-10 508,-5-4 0,0-11-220,0-6 1,0-3 159,0-14 1,2 1-130,3-6 1,-3 0-54,4 0 0,1 0-32,-2 0 1,6 1 210,-6 5 0,6-3 269,-6 8 0,7 1 1064,-1 10 0,3-3-588,2 8 1,0 1 799,0 10 1,0 3-582,0 7 0,0 5-531,0 0-134,0 8 0,0-4 1,0 5-168,0-3 1,0 1-781,0-7 0,0 6 496,0-6 0,-5 1-3138,0-6 3517,-1 0 0,6-14 0,0-4 0</inkml:trace>
  <inkml:trace contextRef="#ctx0" brushRef="#br0">27065 18298 7599,'-9'-16'0,"-6"5"785,5 0 1,-3 1-304,3-6 1,-5 1-170,5 5 0,-4-3-86,-2 8 0,-1-6 66,1 6 1,6 0-136,-1 5 0,6 0-81,-6 0 32,8 0 1,-5 12-1,8 6 160,0 5-160,0 4 0,0 5 0,0 0 292,0 0-271,0 0 1,2 0 0,2 0 203,1 0-387,8 0 1,-10-2-1,8-5-67,1-9 1,2-2-795,2-9 0,-5 1 153,0-6 1,0-9-824,5-7 1243,0 0 0,-6-14 0,-1 3-223,-2-3 0,0-1 405,-1 5 1,-5-4 176,5 3 0,-4 2 161,-2-2 0,0 8-205,0-3 509,0 5 0,0 6 1378,0 0-314,0 8-1004,0-4 1,5 14-72,0 3 1,6 6 330,-6 6-528,8 3 0,-10 7 0,8 0 67,1 0 1,1 5-239,-3 0 1,3 1-135,-8-6 1,6 3-250,-6-3 1,6 2-1175,-6-13-1279,8 1 2732,-12-13 0,-8-59 0,-10-21 0</inkml:trace>
  <inkml:trace contextRef="#ctx0" brushRef="#br0">27385 18154 8489,'0'10'1581,"0"1"1,5 1-1152,0 10 1,1-3-32,-6 8 1,0 0-112,0 5 1,5 5-5,0 0 1,1 2-168,-6-1 1,5-4 0,0 3 0,-1-5 30,-2-5 0,-2-4-508,0-7 0,0-6 12,0 1 0,0-9 0,-2-2-114,-3-9 1,3-11 207,-4-1 1,5-7 43,1 1 1,0 2-104,0-2 287,0 1 0,1-5 0,3 3 1,3 3-1,2 2 739,3 3 1,-3 3 32,2 1 0,0 1 348,5 5 1,0 3-483,0 7 1,5 7-52,0 3 0,2 12-438,-1 4 0,-3 5 93,8 1-255,-7 0 1,3 0 0,-5 0-34,3 0 1,-3 0-1294,3 0 1,-3 0-42,-2 0 1406,0-7 0,-22-9 0,-4-9 0</inkml:trace>
  <inkml:trace contextRef="#ctx0" brushRef="#br0">28505 18266 7583,'0'-11'1001,"0"0"2357,0 1-2412,0 1 1,0 9-539,0 10 0,0 12 1,0 6-1,0 6 193,0 3 0,2 8-363,3-3 1,-3-2-58,3-3 0,-3-3 108,-2-2-1042,7 0 0,-5-7-2317,3-4 2036,-3-10 1,-2-6 1033,0-10 0,-11-46 0,-6-21 0,-1-7 0,0 0 0</inkml:trace>
  <inkml:trace contextRef="#ctx0" brushRef="#br0">28457 17945 8167,'-7'9'1312,"3"6"-918,-6-5 1,4 4 248,-4 2 1,4-5-55,-4 0-2055,6-1 1466,-3-1 0,28-16 0,6-11 0</inkml:trace>
  <inkml:trace contextRef="#ctx0" brushRef="#br0">28857 18250 7583,'0'16'0,"0"0"0,0 0 821,0 0 0,0 0-324,0 0 0,0 0-200,0 0 1,0 0-106,0 0 1,0 5 516,0 0-493,0 1 1,0-5-1,0 3 1,0 1 0,0-1 219,0-2 1,0-2-396,0 0 6,0 0-299,0 0 59,0-7 1,0-6-1,0-12 1,0-8 0,0-8-441,0-9 0,2 0 303,3-9 1,2 6-15,4-6 0,1 8-110,-6-3 489,6 12 0,-3-3 1,7 10-277,0 4 737,0-1 1,0 9 0,0-3 1312,0 4-1387,0 12 1,5 10-1,1 10 109,-3 5 0,-1 2-221,-2 5 0,6-4-212,-1 3 1,0 0-453,-5-5 1,-5 2-761,0-13 0,-3 1-689,3-6-777,3 0 2580,-12-7 0,-9-38 0,-11-15 0</inkml:trace>
  <inkml:trace contextRef="#ctx0" brushRef="#br0">29449 17817 7583,'0'-9'4927,"0"2"-4585,0 22 0,0 4 6,0 18 1,0-1 127,0 7 0,7 5-328,4 5 0,0 2-100,5-1 1,-4 1-1,10 3 1,-5-4-546,-1-4 0,0-4-392,0-3 0,-7 1 147,-3-7 1,-5-6 0,-1-10 741,0-3 0,-42-31 0,-12-6 0</inkml:trace>
  <inkml:trace contextRef="#ctx0" brushRef="#br0">29225 18250 7583,'0'16'2851,"0"0"-1560,0 0 0,9-8-498,7-2 1,2-4-238,9-2 1,6-9-25,10-7-1276,3 0 0,8-9 0,1 3 0,0-2 0,0-1-3094,-3 3 3838,4 5 0,-6 8 0,5 2 0</inkml:trace>
  <inkml:trace contextRef="#ctx0" brushRef="#br0">29929 18266 7583,'-7'16'0,"6"1"0,-5 5 0,-1-4 2220,2 3-1310,-1-3 1,6-2 180,0 0-861,8-7 0,0 3 1,8-7-437,0-1 149,8-9 0,-5-4 0,6-7-38,-2 0 70,-2-7 0,1 3 0,-1-5-595,-1 2 401,-10-6 0,3 12 0,-8-5-258,-1 5 420,-2 1 0,-10 0 0,-2 1 86,-5 5 6,-8-5 1,6 14 0,-5-5 128,4 5 0,2 1 79,0 0 0,0 7 25,0 3 0,8 6-65,2 6 0,-1-3 241,2 8-261,-1 0 0,6 5 0,2 1 179,4 5 0,1 1-154,3 4 0,5 1-460,-5-7 0,10 1-371,1-6 0,0-7 0,-5-4 0,2-5 623,4-5 0,24-82 0,-17 22 0,1 0 0</inkml:trace>
  <inkml:trace contextRef="#ctx0" brushRef="#br0">30330 18170 7583,'-2'14'0,"-4"-4"0,5 5 946,-5-5 1,5 6-268,1 6 1,0-5-115,0 5 1,0 1-218,0-2 0,1 8-64,5-3 1,-3-1-320,8 2 0,-6-7 50,6 1 118,-8 4 0,6-13 240,-3 4-202,-5-3 1,5-11 282,-12-8 0,3-8-116,-8-7 0,8-4 113,-3-7 0,-1 0-441,2 0 12,0 0 0,5-2 0,1 0-36,5 2 0,3-4 1,5 13-1,-2-5-114,-1 1 1,0 8-435,5-3 0,5 4-1431,0 2 1993,1 0 0,15 29 0,6 6 0</inkml:trace>
  <inkml:trace contextRef="#ctx0" brushRef="#br0">30698 18202 7583,'16'-2'854,"0"-4"48,-7 5 0,-2-5 726,-7 12-1056,0-5-206,0 14 1,-2-12 0,-2 8 0,-1 1 339,1 3 0,3 1-580,1 0 0,5 1 0,2 3 0,2 1 56,3-1 0,-3 3-21,2-2 0,0 6-99,5-6 1,0 6 0,-2-6-1,-2-1-21,-1-2 0,-6-2-100,6 0 1,-6-6-170,6 1 0,-7-9 0,3-2 1,-2-9-401,0-5 1,3-9-28,-3-4 0,-2-9 274,8-1 0,-6-6 0,6 4 0,0 0-711,-2 0 1,5-4-695,-3 6 1786,3 0 0,9 5 0,2 0 0</inkml:trace>
  <inkml:trace contextRef="#ctx0" brushRef="#br0">31242 18266 7583,'0'16'0,"0"0"0,5-6 493,1 1 784,-1 0-473,2 5-461,2-7 1,7-2-162,0-7 1,0-7 105,0-4-459,0-3 0,0-4 1,-2-2 246,-3-1 0,-2 0 0,-6 5 0,3 0-356,-3 0 0,-3 0-604,-5 0 0,-4 7 817,-7 3 0,0-1-65,0 2 1,-2 0 1321,-3 5-811,3 7 0,-5-4 0,7 8 841,0 1-958,0 10 1,5-5 0,2 7 571,2-1-703,2-6 1,5 14 0,0-5-269,0 5 77,7 1 0,2 0 0,7-2 61,0-3 1,5 1-608,1-7 1,-1 1 251,-5-6 1,3 0-1741,-3 0 489,11-7 1605,-9-2 0,28-64 0,4-14 0</inkml:trace>
  <inkml:trace contextRef="#ctx0" brushRef="#br0">31610 18234 7578,'-5'10'592,"-1"1"0,-1-6 346,2 6 0,3 0-304,-3 5 0,1 0-128,-1 0 1,3 0-291,-3 0 1,3 1-227,2 5 1,0-3 117,0 8 1,0-7-82,0 1-60,0 4 0,0-7-99,0 3-972,0-3-38,0-9 631,7-2 0,-5-14 0,3-6-303,-3-6 432,-2 1 0,2-12 0,3 3-317,6-3 732,-4-9 1,5 10 0,-5-3 138,2 2 1,2 1-200,5 3 1,0 3 1243,0 7 1,-2 5-534,-3 0 1,3 8 431,-3-3 1,3 6-549,2 6 0,0 4-352,0 12 0,-2 3-110,-3 7 1,3 0-130,-3 0 1,-2 0-19,1 0 0,-4 0 119,4 0 0,-4-2-1641,4-3 561,-6-4 352,3-7 650,-7-7 0,-14-81 0,5 24 0,0-1 0</inkml:trace>
  <inkml:trace contextRef="#ctx0" brushRef="#br0">31994 17721 7577,'11'0'0,"-1"0"1361,-6 0 1,5 2-622,-4 3 0,-3 10-69,3 6 0,-3 13-270,-2-2 0,0 16-67,0 0 0,2 11-142,3-1 0,2 5 111,4 1 1,3-2-288,-3-4 0,-2-4-220,1-11 1,-4-4-480,4-7 1,-6-7-2101,1-4 2783,-3-10 0,-45-33 0,-10-13 0</inkml:trace>
  <inkml:trace contextRef="#ctx0" brushRef="#br0">31786 18089 7577,'0'17'2238,"0"-1"1,0-6-1105,0 1 1,0-6-481,0 6 0,2-8-284,3 3 1,6-4 75,10-2 0,4 0-475,7 0 0,5-2-570,1-4 1,6 3 535,-1-8-1081,-4 1 1,2-6-1,-6 0 1,1 1 1143,-6 5 0,-5 2 0,-9 8 0</inkml:trace>
  <inkml:trace contextRef="#ctx0" brushRef="#br0">32426 18089 10312,'0'11'1410,"0"0"0,0 0-1024,0 5 1,0 5 520,0 0 0,0 8-417,0-3 1,0 10-283,0 1 0,0 1-16,0-6 0,0 0 0,0 0 0,0-7-2004,0-4 1812,0-3 0,-8-51 0,-5-25 0,0-1 0,-1 1 0</inkml:trace>
  <inkml:trace contextRef="#ctx0" brushRef="#br0">32410 17817 7359,'0'-32'0</inkml:trace>
  <inkml:trace contextRef="#ctx0" brushRef="#br0">32650 18122 7575,'9'10'414,"-3"1"0,-5-6 293,-1 6 33,0-8 0,0 12 0,0-5-116,0 5 0,0 1-342,0 0 1,-1 0-248,-5 0 1,4 5-26,-3 0 1,3 1-38,2-6 1,0 5 55,0 0 0,0 1 1,2-6-1,2 0-281,1 0 1,2-2-8,-2-3 171,4 3 0,7-12 0,-1 1-135,-5-6 0,-1-6 97,-4-7 1,-3-2-76,4-3 0,-3 1 165,2-7 0,-3 1 141,4-6 1,-5 1 0,-1 3 0,0 3 19,0 2 0,-5-4 383,0 6 1,-8 0-186,3 5 1,-5 1-80,-1 5 1,6-3-492,-1 8 1,0-1-836,-5 6 0,6 0 1082,-1 0 0,15 36 0,-3 9 0</inkml:trace>
  <inkml:trace contextRef="#ctx0" brushRef="#br0">32922 18106 7575,'9'-8'3296,"6"7"-2222,-14-7 1,6 10-529,-7 4 0,6-3-217,-1 8 1,0 0-105,-5 5 0,0 0-279,0 0 0,6 5 145,-1 0 1,2 8 75,-1-3 0,-5 5 0,5 1 0,-5 0 102,-1 0 0,0 1-290,0 5 1,0-4-1,0 3 1,0-5-573,0-5 1,-1-4 94,-5-7 384,5 0 1,-8-7-517,3-4 1,5-10 0,-5-8 0,4-5-496,2-3 1,6-7 926,-1 1 0,6 2 227,-6-2 0,6 2-83,-6-1 1,6-4 472,-6 3 1,8 2 65,-3-2 1,-1 8 223,2-3 0,-2-1-336,1 2 0,3 5 276,-8 5-399,8 1 0,-5 1-53,8 3 50,0 5 1,0 8-83,0 3 0,0 5 285,0 1 0,0 1-129,0 5 0,-5 3-153,0 7 0,-2-2-100,1-3 1,3 3-155,-8-4 1,1-1-257,-6 2 1,0-2-568,0 2 1,0-4-1191,0-7 754,0 0-1651,0 0 2996,0-7 0,-8-16 0,0-11 0</inkml:trace>
  <inkml:trace contextRef="#ctx0" brushRef="#br0">33467 18602 7575,'24'9'4010,"0"5"-1758,-16-12-1002,0 5-515,-8-7 62,0 0-2090,0 7 1293,0-5 0,-43-31 0,-10-15 0</inkml:trace>
  <inkml:trace contextRef="#ctx0" brushRef="#br0">1536 10934 7648,'0'-16'2825,"0"0"-2586,-7 0 1,6 9-1,-5 7 1,4 10 200,2 10 1,0 5 0,0 7 0,0 2-220,0 3 0,0 4 0,0 7 0,0 0 296,0 0 0,-1 5 225,-5 1-514,-3 6 0,-1-7 0,-1 8 0,-1 1 0,-3-3 115,-1-2 0,8-9-105,2-5-356,4-8 0,2 2 1,2-12-1,5-7 0,8-7-196,4-4 0,10-2 0,-3-5 0,3-2-49,-3-3 1,5-4-55,-5-7 1,3 0-1,-1 2 1,-3 2-930,-2 1 1,0 0 725,-1-5 0,1 2-631,3 3 1251,-2-3 0,13-16 0,6-13 0</inkml:trace>
  <inkml:trace contextRef="#ctx0" brushRef="#br0">2257 11494 7648,'9'-2'1471,"-4"-3"1,-3 1-2130,-2-6 1,0 4-139,0-4 1008,0 6 1,-6-10-1,-1 5 1,-2 0-1,-3 2 435,-2 0-614,-2 5 1,0-5 0,0 7 172,0 0 1,0 2 0,0 3 0,1 6 108,5 3 0,-4 9 180,3 4 1,2 5-138,-2 5 1,8-1-527,-3 6 104,5-6 0,1 3 0,0-7 0,1 0 0,5-2-329,4-3 1,5-6 165,1-10 0,-4-4 233,4-7 1,-3-2-159,8-3 1,-9-6 349,-1-10 0,0 2-74,5-8 0,-6-3-245,1-2 1,-2-4 73,2 9-216,3 4 0,-11-2 16,8 4 301,-7 3 1,10 2 40,-3 11 0,-4 10 414,-2 6 1,2 8-76,-2 3 0,3 6-117,-3-1 0,-2 3-403,8 2 0,-7-5 155,1 0 1,4-8-1566,2 2 1,-3 1 1495,3-6 0,0-18 0,5-16 0</inkml:trace>
  <inkml:trace contextRef="#ctx0" brushRef="#br0">2625 11462 7642,'-7'16'2047,"5"-5"-1455,-3-1 0,1-1-419,-1 2 21,3 10 1,-7-10-1,5 12 855,-1 0-973,0-5 1,5 12 0,0-5 0,0 0 0,0-2-437,0 0 381,0-5 1,0 5 37,0-7-188,0-7 296,0-2-165,0-21 0,5-2-29,0-11 1,1-1 17,-6 6 1,5-6-173,0 1 0,6 4 12,-5 2 1,4 3 43,-4 2 1,4 0 106,-4 0 0,6 2-59,-1 3 1,-2-1-1140,1 6 661,1 1 555,5 5 0,21 21 0,6 6 0</inkml:trace>
  <inkml:trace contextRef="#ctx0" brushRef="#br0">3089 11606 7911,'0'-16'594,"0"0"1,0 5-88,0 1 0,-2-1-159,-3-5 1,-4 5 11,-7 1 1,0 6-507,0-1 1,0 3-7,0 2 271,7 0 1,-5 2 0,5 3 0,-2 8 0,2 4 208,2 5 0,2 6-179,5-1 1,0 3 391,0 2-402,0 0 0,0-5 1,2-2-137,3-2 0,-1-4 0,6-6-113,3-2 1,1-8-283,2 2 0,0-5 116,0-5 1,0-9 6,0-7 0,-2-8-8,-3 2 0,1 2-115,-6-1 0,4 1-1,-4-2 0,-1-1-612,-5 6 1058,0 1-95,7 5 0,-5 9 581,3 7 1,-1 9-319,1 12 1,-3 4 866,3 7 1,2 5-417,-1 1 0,-1 6 88,-5-1 0,5 5-116,1 5 1,-3-1 136,-8 7 1,-4-6-206,-7 6 0,-2-8 180,-3 3 1,-4-5-397,-7-1 1,0-8-162,0-8 0,-5-4-938,-1-12 0,6-3 516,6-13 0,6-4-2411,-1-7 1,-1-8 2633,6-19 0,11-19 0,5-12 0,4-8 0,1-1 0</inkml:trace>
  <inkml:trace contextRef="#ctx0" brushRef="#br0">3409 11670 7642,'9'-7'130,"-2"5"1,-5-7 370,3 4 1,-1 3 1982,6-3-2116,-6-4 0,10 5 0,-3-4 0,3 0 244,2 5 1,0-4-362,0 1 0,-5 1 105,-1 5 0,1-2-195,5-3-336,0 3 58,0-12 1,-5 12 0,-2-5 0,-2 0-1418,-4-4 730,-1 4 484,-9-7 0,-7 7-136,-8-4 847,1 4 1,3 7 0,-1 2-84,-3 3 1157,1 4 0,0 14 1,1 2 1000,6 0-2073,-2 12 0,9-10 0,-4 10-377,6-3 0,3 4 0,4-1 0,3-3-371,6-6 1,10 1-410,6-8 0,-2-7 764,1-9 0,44-60 0,-28 20 0,1-1 0</inkml:trace>
  <inkml:trace contextRef="#ctx0" brushRef="#br0">4161 11622 7708,'-21'14'334,"0"-1"0,1-4 1,2-2-1,2-4 482,0-1 1,0 3-1,0 1 1,0-3 259,0-1-1039,7-2 34,-5-7 0,12 3-103,-3-6 227,3 6-107,2 4 1,0 6-1,0 8 1,0 4-1,0 1 216,0 4 1,0-3 46,0 7 0,6-8-163,-1 2 0,7-3 0,-1-4 0,3-3-577,2-6 0,6-3 199,-1-2 0,6-7-1070,-6-4 901,0-10 0,1 2 0,-1-6 0,-1 0 0,-3 0-674,-1-4 1,-7 4 650,-3-1 0,1 6 201,-2-1 340,0 3 633,-5 9 0,0 4-438,0 10 1,0 6 460,0 10 1,0 2-285,0 4 0,2 3-311,3-3 0,-1 1-410,7-1 1,-2-4-620,1-7 1,4 0 305,-3 0 1,3-7 502,2-4 0,7-53 0,2-14 0</inkml:trace>
  <inkml:trace contextRef="#ctx0" brushRef="#br0">4609 11606 7683,'-5'16'1337,"0"0"0,-6 2-949,6 3 0,-1-3-166,6 3 0,-1-1 17,-5 1 0,5-3 283,-5 3-448,4-3 0,2-2 0,2-2 148,4-3-121,-5 3 1,8-12 101,-3 3-284,2-3 0,1-4 0,-2-3-337,1-6 69,-7-3 1,8-4-1,-5-1-177,1-2 235,0-8 1,1 6 0,1-6-589,2 3 651,-6-1 0,12 0 0,-7 3 286,1 0 43,6-4 1,-7 16-1,9-5 652,-1 3-422,0 0 0,0 7 534,0 7 1,-2 7-343,-4 9 1,3 7 112,-8 4 1,2 3-293,-1 2 1,-5 0-111,5 0 1,-3-2-268,3-3 1,-5-4 94,5-7 0,-3-7-826,3-4 423,-5-3 1,12-5-130,-8-8 0,1-1-46,-6-15 1,5 0-386,0-5 1,2 0 408,-1 0 1,-5 0 184,5 0 0,1 2 416,-2 3 1,6 4 153,-6 7 1,8 5 350,-3 1 0,-1 6-322,2-1 0,0 5 174,5 5 0,-6 9 28,1 8 1,0 6 199,5-1 1,-2 3-316,-3 2 1,3-2-178,-4-3 1,3 3-432,-2-3 1,1-2 215,-7 2 0,6-8-1080,-6 2 1,2-5-1339,-1-5 2431,-4-4 0,5-28 0,-7-6 0</inkml:trace>
  <inkml:trace contextRef="#ctx0" brushRef="#br0">5538 11414 7680,'-18'11'0,"-3"-1"0,3-4 1494,-3 4 1,-3 6-572,3 6 0,0-1-441,5-5 0,1 5 0,5 3 1,4 0 196,5 5-886,1-6 1,12 2-1,4-6 1,4 3 0,1-4-599,0-6 0,6 1 675,-6-8 1,1 0-175,-6-5 0,0 0 0,0 0 0,0-2-36,0-3 0,-2-4 323,-3-7 0,1 0 342,-7 0 0,3-5 0,-5-2 0,2-2 443,-1-4 1,-2-1-442,-2-2 1,-2 5-13,-3 1 1,-4 6-140,-7-1-371,0-4 0,-6 12 0,1-1-2346,2 5 1878,-6 4 663,7 5 0,-27 43 0,3 10 0</inkml:trace>
  <inkml:trace contextRef="#ctx0" brushRef="#br0">5826 11462 11953,'0'-16'-453,"0"0"464,0 0 125,0 7 0,5-5 1,2 3-1,2-1 499,4 1 0,-4 4-177,1 7 1,-6 2 189,1 3 1,-3 6 333,-2 10-756,0 4 0,2 7 0,1 0 0,3 0 0,-1 0 194,2 0 0,-3 0-513,6 0 0,1-2 1,5-3-1,0-7-557,0-8 1,5-5 160,1-7 1,1-2 0,-4-3 0,3-7-709,-3-8 1,-3 0 768,-5-6 1,3-1 288,-3-5 0,-4 0-166,-2 0 138,-3 7 1,-2 0 0,0 6-49,0-3 493,0 8 210,0 7 1,0 14 549,0 4 1,0 5-470,0 5 0,2-1 30,3 6 0,-3-1-215,3 2 0,2 1-664,-1-6 0,4 4 54,-4-4 1,1-1-102,-2-5 0,-1-2-482,6-3 1,-4 1 808,4-6 0,8-36 0,7-15 0</inkml:trace>
  <inkml:trace contextRef="#ctx0" brushRef="#br0">6466 11398 7672,'0'18'0,"0"3"0,-2-3 428,-3 3 0,-2 2 40,-4-1 0,2 1-16,4-2 1,3-3-42,-3 3 0,3 2 527,2-1-581,0-8 1,0 0 199,0-3-30,0-4 1,0 0-623,7-7 1,-5-7 0,3-4 215,-3-3-605,5-2 0,-5-2 1,5-1-97,0-3-75,-5-6 0,12 8 0,-5-5-774,0 2 1128,5-5 0,-5 10 0,7-3 124,0 3 0,-2 2 438,-3 0 1,3 2 396,-3 3 1,3-1-73,2 6 0,0 1 568,0 5 1,-5 7 206,-1 4-1013,1 10 1,-2 4 0,-4 7 5,-3 0 1,0 0-222,3 0 1,-3 0-103,3 0 1,-3-2-85,-2-3 1,0 1-550,0-6-103,0-1-1803,0-5 903,0-7 0,0-11 1605,0-14 0,6-31 0,2-14 0,1-9 0,0 1 0</inkml:trace>
  <inkml:trace contextRef="#ctx0" brushRef="#br0">7042 10998 7672,'16'-7'0,"-5"5"3323,0-3-1560,-1-4-1402,6 7 1,-5 4-160,0 14 0,-6 7 1015,6 9 1,-6 7-492,6 4 0,-6 3-230,6 2 1,-6 5-293,6 1 0,-2 3-172,1-9 0,3 1-961,-8-11 1,0 4 327,-5-4-78,0-1 0,0-7 1,0-3-1815,0-6 2493,-7-10 0,-37-47 0,-17-17 0</inkml:trace>
  <inkml:trace contextRef="#ctx0" brushRef="#br0">6930 11350 7672,'-9'7'4915,"2"-5"0,9 5-4734,3-7 0,6 0-680,10 0 0,4 0-501,7 0 1,0-2 999,0-3 0,19-5 0,8-3 0,6-4 0,0 0 0</inkml:trace>
  <inkml:trace contextRef="#ctx0" brushRef="#br0">7955 11206 7672,'-16'0'0,"0"0"104,0 0 1,-2 0-22,-4 0 820,5 0 1,-14 0 0,6 2-1,-1 1 1,1 3 928,2-3 1,1 4-1302,6-1 0,0-1-732,0-5 1,8 7-229,2 4 328,4 3 1,4 2-96,4 0 0,2-5 1,8-1-1,2 3-552,4 1 0,-5 2 517,5 0 0,-5 0 0,-1 0 0,0 0 202,0 0 0,0 0 498,0 0 0,-7 0-34,-3 0 784,3 0 0,-8 0-333,5 0 1,-6-2-84,-6-3 1,-3 1-233,-7-6 31,-7-1 1,-2 0-1,-7 1-3431,0-3 2829,0-1 0,-4-40 0,-2-16 0,-5-4 0,0 0 0</inkml:trace>
  <inkml:trace contextRef="#ctx0" brushRef="#br0">8835 11254 8017,'0'-16'1032,"0"0"241,0 0-679,0 7 1,0-5 0,-2 5-1,-2-2 1,-3 2 0,-2 2 214,-3 4 0,-2 3-650,-2 5 1,0 4 184,0 7 1,-6 7-223,1 4 0,2 3 0,6 2 0,4 2-374,2 3 0,2-3-331,5 3 0,12-5 237,4-5 1,11-4-1,1-7 1,8-2-174,7-3 1,-3-4 436,3-7 0,-6-9 54,6-7 1,-7-2-1,-1-7 1,-6 1 574,-8-1 1,-5 0-60,-5-2 1,-4-3-165,-7 3 1,-2 2 0,-5 0-1,-9 0 79,-9 1 0,-10-3-424,-3-5 1,-5 7-340,6 4 0,-6 3 267,6 2-186,-7 7 1,12 2 0,-2 7-836,5 0 831,10 0 1,1 5 0,9 2 282,2 2 0,44 23 0,17 11 0</inkml:trace>
  <inkml:trace contextRef="#ctx0" brushRef="#br0">9779 10742 7658,'-16'-16'371,"0"0"133,0 0 1,-5-6-156,-1 1 0,-4 0-100,4 5 0,-4 1-48,4 5 0,1 3-1,5 7 0,0 1 989,0 5-834,7 10 1,-3 10-1,6 12 2406,3 4-2123,1 5 1,2 8 0,2 3 372,3 5-827,-3 1 0,5 0 1,-5 0-187,3 0 1,-3 5 0,3-1-1,-3-6-939,-2-7 1,-2-5-69,-3-2 0,1-3-2724,-6-8 3733,-1-7 0,-41-57 0,-8-10 0</inkml:trace>
  <inkml:trace contextRef="#ctx0" brushRef="#br0">9075 11142 11244,'7'14'2589,"4"-3"1,17 1-1242,9-6 0,17 4-850,10-4 1,12-1-256,10-5 0,4 0-1294,-4 0 1,-8 0 1050,-9 0 0,4-21 0,0-6 0</inkml:trace>
  <inkml:trace contextRef="#ctx0" brushRef="#br0">10627 11206 7664,'0'-11'434,"0"1"0,0-3 0,0-1 0,-1 0 581,-5 3 0,-3-1 0,-7 4-802,0-1 0,2 4-127,3-6 1,-3 8 0,4-4 0,-5 1-156,-1 1 0,6 0 50,-1 5 0,0 2 322,-5 3 1,0 4 64,0 7 1,0 7 109,0 4 0,0 10 1,2 6-1,2 3 410,1 2 0,7-2-759,-1-3 1,3-4-1,2-7 1,4-2-150,6-3 0,3-11-922,14-11 0,5-6-12,5-10 1,6-14-1,-6-18 1,-1-3-1772,-3-2 2725,-1-7 0,-17-17 0,-5-13 0,-2 22 0,0 1 0,-1-1 0</inkml:trace>
  <inkml:trace contextRef="#ctx0" brushRef="#br0">10707 10630 7664,'0'16'0,"0"5"572,0 0 0,-1 13 817,-5-2 1,3 11-255,-8-1-860,7 12 1,-8-3 0,5 8 1068,-2 2-1010,5-6 0,-3 0 1,9-7-150,3 0-350,-3-7 0,12-2 1,-3-9-1422,3-3 1480,-5-4 0,5-7 106,-3 0 0,25-36 0,6-8 0</inkml:trace>
  <inkml:trace contextRef="#ctx0" brushRef="#br0">11236 11062 7659,'-16'-16'609,"-6"2"-347,1 3 0,-8-2 136,3 8 1,-3 0-24,3 5 1,-5 2 220,5 3 0,1 9 258,-2 7 1,8 10-220,-3 1 0,10 0-6,1 5 1,8-3-287,-3-2 1,6 0-454,6 0 0,2-2-71,8-3 1,6-9-198,-1-8 0,6-6 277,-6 1 1,6-3-1,-6-4 1,-1-3-855,-2-6 1,-2-3 396,0-2 1,-6-2-224,1-3 0,-6 1 335,6-6 0,-2 4-25,1-4 0,3 4 192,-8-4 0,2 6 240,-1-1 1,-5 3 289,5 2 301,3 7 1,-6 2-16,8 7 1,-8 9-214,3 7 0,-3 9 536,3 12 1,-3-1-269,8 6 1,-8-4-6,3 4-526,3-6 1,-6 7 0,6-10-1050,-2-2 506,6-10 0,-4 0 482,7-10 0,7-68 0,2-23 0</inkml:trace>
  <inkml:trace contextRef="#ctx0" brushRef="#br0">11732 10582 7653,'-6'21'0,"1"0"0,-7 13 1890,1-2 1,2 18-753,-2 3 0,2 8-394,-1 3 1,3 5-357,7 0 0,0 4 0,0-9 0,1-7-774,5-5 0,3-11 174,7-4 0,-6-10-3102,1-6 3314,-7-3 0,3-23 0,-7-6 0</inkml:trace>
  <inkml:trace contextRef="#ctx0" brushRef="#br0">11396 11046 7645,'16'0'0,"0"0"3000,0 0 0,0 0-1518,0 0 0,7-2-721,3-3 0,6 3-352,6-3 0,3 1 676,7-1-1166,0 3 1,5-7 0,0 5 0,-3-1-1,-4 2-1473,-3 1 1,-4 2-2366,-1 0 3919,-1 0 0,-41 28 0,1 8 0</inkml:trace>
  <inkml:trace contextRef="#ctx0" brushRef="#br0">12276 11142 7645,'0'-11'0,"0"1"0,-5-1 1477,-1-5 1,-1 5-904,2 0 0,1 1 0,-5-6 0,2 0 963,4 0-1449,-6 0 1,0 2 17,-7 3-77,0 4 0,0 9 311,0 3 1,0 6 0,0 12 0,2 7-53,3 5 0,-3 8-188,3-5 1,2 4-198,-2-4-163,8-1 0,-4-5 1,7-2-1,0-1 1,2-6-848,3-5 1,4-6 501,7-12 1,5-2 0,2-3 0,0-8-372,1-6 0,-3-1 423,-5-6 0,0-1 162,0-5 1,0 0-160,0 0 486,-7 0 1,3 0 0,-5 2 0,2 1-1,2 4 827,-2 2 182,5 9 0,-10 7-309,6 7 1,-4 3 430,4 8 1,-4 7 348,4 14 1,-1 2-740,2 3 1,1 2 321,-6 4 1,6-2-464,-1-4 0,-2-3-464,1 3 1,-4-3-484,4-2 0,-4-7-543,4-4 1,-6-3 953,1-2 0,11-36 0,2-8 0</inkml:trace>
  <inkml:trace contextRef="#ctx0" brushRef="#br0">3185 12903 7704,'0'10'-9,"0"1"778,0 2 1,0-8 0,0-5-115,0-9 1,0-5-255,0-2-217,0 0 0,-5-6 0,-1 1 1,1 2-1,0 1 536,-1 2 1,-6 5-358,1 0 1,-3 8-163,-2-3 1,0 5 48,0 1 0,0 12 0,-2 6 0,-1 7 270,-3 9 0,3 5-411,8 9 0,-1-6 1,6-1-1,3-1-309,1-5 0,9-1-413,4-2 0,8-14 151,3-8 0,4-6 0,-3-6 0,1-3-191,-1-6 0,-2-5 222,-5-5 0,-2-2-50,-3-4 0,3-3 0,-5 5 1,0 0-265,-4 4 0,-3 3 291,-2 2 400,7-7 1008,-5 5-773,5 2 832,0 9 0,0 14-395,4 4 1,1 3 28,-6 2 1,6 5-176,-1 0 0,1 8-209,-1-2 0,3 1-278,-3-1 0,-2 3-271,1-3 1,-1-4-1228,2-2 1,3 0 1512,-3-4 0,3-12 0,2-14 0</inkml:trace>
  <inkml:trace contextRef="#ctx0" brushRef="#br0">3665 12791 7675,'0'16'0,"-5"7"538,-1 4 0,-6 3 673,1 2 0,2-2-403,-1-3 1,6 3-366,-1-3 0,3 1 138,2-1 1,0-4-12,0-7-840,0-7 0,2 3 280,3-6 121,-3-1 1,10-12 0,-6-4 263,-3-3-1117,-1-2 1,0-5-1,1-1-568,3 3 1008,-1 1 0,-3-4 0,1 1-99,3 2 403,-1 1 0,2 2 0,2 0 394,0 0-272,5 0 1,-5 7 0,7 4 482,0 3 0,6 2-230,-1 0 0,6 0 189,-6 0 1,7 7-643,-1 4 0,3 8 119,2 2 1,-5 8-405,0-2 0,-8 3 214,3 2 1,-5-5-2326,-1-1 2452,0-6 0,15-4 0,2-9 0</inkml:trace>
  <inkml:trace contextRef="#ctx0" brushRef="#br0">4673 12887 7675,'-7'-11'1944,"-3"0"1,-1 3-1070,-5-3 0,4-3-806,-10 3 1,-1-3 288,2-2 1,-2 5 194,1 0 0,5 8-276,-5-3 1,4 6-224,2 6 80,0 10 1,6 9 0,1 7 28,2 0 1,1 7-1,6 4 1,0 3 112,0 2 0,6-2-837,-1-3 1,8-1 10,-3-10 0,4 1-218,2-17 1,2-4 292,4-12 475,-5-7 0,8-27 0,2-12 0,-1-7 0,-1 1 0</inkml:trace>
  <inkml:trace contextRef="#ctx0" brushRef="#br0">4673 12310 7675,'0'34'0,"0"4"0,-5 3 1974,0 7 1,-1 8-734,6 8 1,2 2-700,4 9 0,2-2 134,8 2 0,2-10 903,4-6-1889,-5-7 0,8-4 0,-5-11-872,1-3 1136,1-16 75,-6 3 1,7-48 0,2-1 0</inkml:trace>
  <inkml:trace contextRef="#ctx0" brushRef="#br0">5922 12887 11616,'-7'-9'31,"-2"-5"1,-7 5 707,0 0-619,-7-5 0,5 12 1,-3-5-1,1 1 0,0 1 1,-1 2-1,2 3 484,1 5 1,-4 6-12,1 10-378,0-3 1,5 12-1,0-3 27,0 3 0,7 2 0,4 0 0,3-2-493,2-3 1,7-4-49,4-7 0,8-7-380,2-4 1,8-5 325,-2-5 1,1-9 0,0-10-1,-1 0-245,2-5 0,-6 4 219,-2-2 0,-3 3-283,-2-3 538,0-3 0,0 14 0,-2-2 0,-1 7 287,-3 4 1,1 2 416,5 5 1,-5 7 452,-1 4 0,-1 5-479,2 5 0,3-2-178,-3 8 1,1-6 60,-1 6 0,3-7 79,-3 1 1,-2 0-533,1-5 1,-4 4-641,4-9 0,-4-4-1014,4-2-1566,-6-3 3236,10-9 0,-5-59 0,7-21 0</inkml:trace>
  <inkml:trace contextRef="#ctx0" brushRef="#br0">6322 12310 7687,'0'16'1687,"0"0"1,0 2-1163,0 4 0,0 3-69,0 7 0,5 7 54,1 3 0,6 12 269,-1 4 0,3 5-6,2 1 0,0 0-317,0 0 1,0-7-884,0-4 50,0-10 1,-2-6 0,-1-10-1,-3-6 377,3-3 0,-13-38 0,-2-8 0</inkml:trace>
  <inkml:trace contextRef="#ctx0" brushRef="#br0">6978 12871 7683,'-10'0'167,"-1"0"0,0-6 2455,-5 1-1390,0 0-989,-7-2 0,11 5 0,-4-5 1,1 1-1,1 1 43,-2 2 1,0 1-140,0 2-127,0 0 0,2 7 258,3 4 0,-1 3-2,6 2 1,1 5 0,5 2 0,0 0-36,0 0 0,2 4 108,3-6 1,-1 1 139,6-6-751,1 0 0,7-5 0,1-3 1,3 0-1,-1-7-2844,2-4 2668,-5-6 0,11-9 1,-8-1-1,-2-5 1,-1 1-205,-2 0 1,0-4 492,0 6 0,-7-7-225,-4 1 1,3 4-237,-3 2 815,0 3 28,-5 2 361,0 7-174,0 23 0,0 6 452,0 17 1,0 2 528,0-2 1,2 8-403,3-2 0,-3 3-32,3 2 1,-3 2-553,-2 3 1,0-1 309,0 6 1,-7 1-98,-4 5 0,-10-5 99,-6-1 1,-5-6-350,-5 1 0,-2-6-175,-4-10 0,-3-7-1369,3-14 0,2-7 753,-1-4 1,6-19 412,-1-12 0,18-23 0,4-19 0,1-2 0,-3-8 0,1-1 0,-1 1 0</inkml:trace>
  <inkml:trace contextRef="#ctx0" brushRef="#br0">7394 12807 11392,'-10'9'273,"1"-2"-92,2 0 1,-4-4 0,6 8 385,1 2 0,2-5-361,2 3 0,0 0 0,2 5 0,3 0 203,6 0 0,3 0-167,2 0 0,0 2-45,0 3 0,6-3-407,-1 3 94,7-3 1,-3-7-1,6-3 1,-3 0-1,-1-5-526,1-1 0,-3-9 372,2-4 0,-8-5 398,3-5 0,-6 3 0,-6-5 0,-4 0 652,-5-4 1,-1 2-295,0-2 0,-8 6-53,-8-6 0,-9 6 47,-13-6-27,5 1 1,-12 1 0,8 5-814,1 8-16,2-2 1,2 12-1,2-4-2428,3 5 2108,4 1 0,13 5 1,1 2 695,2 2 0,37 23 0,14 11 0</inkml:trace>
  <inkml:trace contextRef="#ctx0" brushRef="#br0">8035 12759 7683,'0'16'0,"-2"0"3961,-4 0-3278,5 0 0,-8 0 0,5 0 1,-1 0-659,1 0 1,3-6 631,1 1-583,7 0 1,-4-2 519,8-4-126,-8-3-211,5-2 0,-8-2 0,0-3 273,0-6 0,0 2-415,0-2 1,0 1-171,0-6 1,5 0 0,2-2-1,2-2-32,3-1 1,3 0 51,1 5 0,0 0 51,0 0-111,7 0 0,-6 0 1,5 1-1,-4 5 0,-1 4-459,5 5 1,-4-5-857,3 1-922,-3 0 1559,-2 12 773,0 2 0,14 21 0,4 4 0</inkml:trace>
  <inkml:trace contextRef="#ctx0" brushRef="#br0">8659 12599 7683,'0'16'2466,"-2"-2"398,-3-3 0,-2 8-2224,-4-3 1,-3 4-791,3-4 1,2 5 1465,-2 0-923,8 8 0,-4-6 1,7 4-259,0-6-121,0 4 0,1-7-2626,5 3 1285,3-3 1327,7-9 0,0-52 0,0-19 0</inkml:trace>
  <inkml:trace contextRef="#ctx0" brushRef="#br0">8563 12134 7678,'-11'9'155,"0"-3"1,6 2-98,-6 3 0,8-2-58,-3 2 0,12-1 0,3 6 0</inkml:trace>
  <inkml:trace contextRef="#ctx0" brushRef="#br0">9043 12214 7678,'16'0'403,"0"8"0,0 0 415,0 8 1,-7 0-741,-4 0 0,-3 8-225,-2 2 0,0 12 3313,0 4-2382,0 5 0,0 1 1,0 1-1,0 3 1,0 1 474,0-1 1,-5-8-1144,-1-1 1,1-7-1,5-1 1,0-6-1314,0-8 1,0-3-680,0-2 1876,-7-7 0,-16-38 0,-11-15 0</inkml:trace>
  <inkml:trace contextRef="#ctx0" brushRef="#br0">8787 12647 7678,'16'7'1634,"-6"-4"268,1 8 0,-6-7-1537,6 1 1,0 2-740,5-2 0,7 1 2965,4-6-2159,3 0 0,9-2 0,5-2 0,6-5 0,4-3-529,-3-6 0,-6-7-1494,-3 4 0,-1-8 1591,2 3 0,-4-47 0,-23 30 0,0 1 0</inkml:trace>
  <inkml:trace contextRef="#ctx0" brushRef="#br0">9667 12278 7678,'14'2'1912,"-3"4"1,-2-5-1966,-4 5 0,-3 3-818,3 1 1,-5 6 1126,-5 6 1,-4 2 734,-7 9 0,0 6 2795,0 3-3176,0 5 1,-4 1-1,3-2 1,2-2 0,1-3 326,0-2 1,3 4-736,1-6 1,6-6-638,-1-10 420,3-10-680,2 3 1,5-21 410,1-4 1,6-5-649,-1-11 1,-2 1 6,1-6-1,1 1 127,5 5 0,0-3 609,0 8 1,5-6 314,1 6 1,-1 0 726,-5 5 0,2 1-325,3 5-101,-3-5 0,5 14 0,-5-5 437,3 5 1,-3 1-674,3 0 0,-3 12-38,-2 4 0,-2 5 39,-3 1 0,1 3-105,-6 7 0,4 0-205,-4 0 0,-1-6-1379,-5 1 1088,0-7 1,0 3-1,-2-7-2802,-3 0 3212,-4-7 0,-50-31 0,-10-13 0</inkml:trace>
  <inkml:trace contextRef="#ctx0" brushRef="#br0">10163 12631 7646,'11'0'6144,"0"0"-4948,-1 0 1,1 0-713,0 0 0,-6 5-97,6 0-220,-8 8 0,4-3 0,-7 10 0,0 1 0,0 1 251,0 1 1,-2-5-220,-3 3 1,3 2-427,-3-2 187,-4 1 0,7-6 0,-5 0-840,0 0 104,5-7 1,-5-4 158,7-10 0,7-10 15,4-6 0,3-7 0,4 1 0,2-5-86,1-5 0,6 3 656,-6-4 1,6 5-47,-6 1 0,6 1 829,-6 5 1,0 3-185,-5 7 1,0 7 193,0 3 0,-5 5-203,0 1 0,-8 8 114,3 8 0,-5 2-318,-1 9 1,0 0-122,0 5 1,0-6-245,0 1 0,0-6 58,0 6 53,0-7 1,0 3 0,2-7 31,3 0-524,-3 0 189,5-7 0,-1-9-137,-1-11 0,6-5-1846,-6-5 1561,7-4 0,-3-9 0,7-2-1391,0-1 1600,0-7 0,0 10 0,0-2 13,0 8 0,6-1 684,-1 8 0,0 1 1340,-5 10-1338,0 3 1,0 8 259,0 5 1,-5 10 123,0 10 1,-8 1 390,3 5 0,1-4-563,-2 10 1,0-4 45,-5-2-848,0 0 0,2 0 0,2-2-436,1-3 1,0-4-2574,-5-7 2157,0 0 1159,0-7 0,0-59 0,0-21 0</inkml:trace>
  <inkml:trace contextRef="#ctx0" brushRef="#br0">11380 12342 11986,'-8'-10'-1278,"-2"-1"0,-4 2 1327,-2-1 1,0-5 978,0 5 0,0 1 611,0-2 1,0 8-811,0-3 0,0-1-90,0 2 0,0-1 129,0 6-768,0 0 1,-4 8-91,4 2 1,-4 4-273,10 2 239,3 0 0,-6 0 1,8 0-446,1 0 218,2 0 1,2 0-1,2 1-1463,4-1 1204,2 0 1,14 0-1,1 0-684,2 0 1247,2 0 1,3 0-1,-2-2-120,-1-4 1,-2 5 90,1-5 1,-2-1 918,-8 2 0,-2 0-451,-4 5 1,-2 0 2895,-8 0-2550,-8-7 1,-2 5 0,-10-4 524,-1 5 1,-9-1-776,-2-3 0,0 1-1344,-6-7 1,5 1-539,1-6 1,1 0-2783,5 0 3163,2 0 1,10-2 0,4-3 911,4-6 0,19-25 0,4-6 0</inkml:trace>
  <inkml:trace contextRef="#ctx0" brushRef="#br0">11892 12439 7646,'14'16'1938,"-3"0"1,-8-8 2510,-13-2 1,-3-10-5283,-14-1 0,6 0-3589,-6 5 0,8-2 3872,-2-4 0,3 5 330,2-5 220,0 5 0,-7-28 0,-2-6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3105 14215 7891,'25'0'-98,"-2"0"0,-2 0 0,1-1 1,-1-3-141,2-1 0,2-8 1,7 3-1,2-5 617,3-1 0,11-7 0,13-3 1,6-3-149,8 2 0,10-1 0,-40 17 0,1 1 0,1 0 1,0 0-44,1 1 0,0 0 1,0 2-1,-1 0-182,-2 1 1,0 1 0,41-2 0,-12 7-1,-4 0-60,-5 0 0,-1 0 9,0 0 0,-1 0 0,-3 0 0,-1 0-145,1 0 1,8 6 117,1-1 1,1 0-1325,-6-5 1309,7 0 0,-2 6 1,6-1-1,-2-1 1,-11-3 86,-9-1 0,1 0 0,-13 4 0,-2 3 0,-9 4 0,-5-1 0</inkml:trace>
  <inkml:trace contextRef="#ctx0" brushRef="#br0">9619 13879 7601,'-9'0'630,"-5"0"1,10 6-285,-6-1 1,4 0 512,-4-5-587,6 0 1,-5 0-1,6 2 1,-4 2 843,-2 1-414,5 0 134,-3-5-674,7 0 0,2 2 1,3 2-1,6 1 35,3-1 1,-3-3-102,-1-1 0,3 0-63,8 0-4,-3 0 1,7 6-1,-6-1 1,5-1-1,0-1 3,5 2 0,-4-3-131,1 4 1,1 2-1,5 1 1,-2 2-100,-3 0 0,-2-1 56,-4 6 1,-3 0 94,3 0 1,-8 6 0,-4 1-1,-2 0 168,-4 0 0,-3 4 164,-5-6 0,-4 8-97,-7-3 1,-2-3 165,-3-1-172,3 3 0,-12-6 0,5 6 804,0-2-756,-5-1 1,7-8-1,-6-2 237,3-1-604,6 0 0,-3-1 0,7-1-399,0-2-1929,7-1 345,2-6-714,7-8 1231,7 0 1603,2-8 0,36-22 0,6-4 0</inkml:trace>
  <inkml:trace contextRef="#ctx0" brushRef="#br0">10435 13911 7614,'-10'0'1592,"-1"0"-876,7 0 0,-3-1 662,7-5-502,0 4-550,0-5 1,0 9-90,0 3 1,0 4 55,0 7-106,-7 0 1,4 6 0,-6 1 0,0 2 0,2 1 377,0-1 0,1 4-554,6-8 0,0 6 1,0-6-1,2-3-301,3-6 0,4 1-23,7-8 1,6 6-548,-1-6 586,7 0 0,-10-3 0,5 2 0,-1 1 0,-1-1-695,-1-3 1,3-1 19,-2 0 613,0 0 1,-5-1-1,0-5 336,0-4 0,0-26 0,0-7 0</inkml:trace>
  <inkml:trace contextRef="#ctx0" brushRef="#br0">10851 13895 7614,'-16'2'441,"0"3"0,0-3 638,0 4 0,6 1-741,-1-2 1,0 7-1,-3-1 1,2 3 140,1 2 1,6 0-361,-6 0 0,6 7 0,-4 2 0,2 2 72,3 0 1,1 5-126,-3 5 1,4 6-1,-3-4 1,3 0-41,2 0 0,-1 4-173,-5-6 1,4 6 0,-3-8 0,3-2-640,2-5 1,0-8-243,0 1 125,7 4 577,2-15 0,7 5 1,0-15-1,0-4 1,2-5-213,4-7 1,-3-10 0,6-1-1,0-3 538,0-2 0,-4-8 0,6-2 0,-1-19 0,3-10 0,5-6 0,-1-1 0</inkml:trace>
  <inkml:trace contextRef="#ctx0" brushRef="#br0">11027 14103 7614,'0'-23'0,"0"5"0,0-6 0,0 4 173,0-1 1,0 5 780,0 5-133,0 7-353,0-3 0,-5 14-26,0 4 0,-6 5-117,6 5 1,-8 4-274,3 7 1,1 0-34,-2 0 1,8 6-114,-3-1 1,-1 8 192,2-3 1,-1 3 45,6-3 0,0-1-211,0-3 1,0 1-311,0 4 1,2-6-314,4-10 0,2-4 318,8-7 0,2-2 278,4-3 0,-5-4 102,5-7 1,1-4 174,-2-7 0,6-6 2,-6-15 1,6-6 120,-6 1 0,2-7-77,-1 1 1,-6-3 22,0-2 0,-2 0 165,-9-1 0,1 7-85,-6-1 0,0 2-286,0-1 1,-13 2-119,-3 8 1,-3 2-164,3 3 0,-6 6-54,1 10 0,0-1-234,5 7 1,0-1 186,0 6 0,1 7-123,5 4 0,1 3-1033,3 2 1491,5 0 0,8 43 0,11 10 0</inkml:trace>
  <inkml:trace contextRef="#ctx0" brushRef="#br0">11524 14071 7613,'-16'-9'-106,"0"-5"-134,0 12 588,0-5 1,1 9-1,5 3 1,4 8 237,5 7 1,-5-1-336,1 8 1,0-1-225,5 6 0,-2 2-26,-4 4 0,5-3-6,-5 8 0,5-8 1,1 5-1,0-3 119,0 0 0,0 1-127,0-6 0,5-7 0,2-6 0,2-5 279,3-3 0,4-7-58,6 1 0,-4-5 122,3-5 1,-2-6-1,1-9 1,1-3 149,-1-2 1,-1-3-255,3-10 0,-4 3 123,3-8-221,-3 8 1,-8-10 0,-1 8-1,-2-1 1,-3 1 39,-2 0 0,-4-1-98,-3 6 0,-6 2-717,-10 3 0,1 1 353,-7 10 0,6-2-651,-6 13 0,8-1 169,-3 6 1,5 0-67,1 0 1,1 7 260,5 4 581,-4 3 0,19 31 0,-3 6 0</inkml:trace>
  <inkml:trace contextRef="#ctx0" brushRef="#br0">11988 13991 7610,'0'-16'2511,"0"0"-1123,0 0-1246,-7 7 0,3 2 0,-7 7 100,-1 0 1,3 9-173,-2 7 0,3 2-182,-3 9 0,-2-1 100,8 6 0,0 6-109,5-1 1,-6 6 78,1-6 0,0 6-210,5-6 239,0 1 1,0-6 0,0 0 0,2 0 0,1-2 61,2-4 1,8 1 6,-2-11 1,3 2 99,2-13 0,0 1-30,0-6 0,0-2 153,0-3 0,2-4-105,3-7 1,-3-8 49,3-2 1,-3-4 217,-2-2 1,0-6-105,0 1 1,-2 0 97,-3 4 1,1 1-94,-6 0 0,-1-5-53,-5 0 1,-7-1-144,-4 6 1,-3 0-96,-2 0 0,-6 2-80,1 3 1,-2 4-313,2 7 0,3 6-793,-3-1 1,3 7-115,2-1-1378,0 3 2625,0 2 0,0 22 0,0 4 0</inkml:trace>
  <inkml:trace contextRef="#ctx0" brushRef="#br0">12452 14023 9056,'-16'0'2240,"5"0"-1009,1 0-865,6 0 1,-1 0-265,10 0 0,-3 7 1,5 4 77,0 3 0,-5 8 13,3-1 1,-1 8 141,1-3 0,-3 6 30,3 6-355,-3-5 1,-2 12 0,0-8-1,0-1 1,0-4-513,0-6 1,0 3 421,0-8-3257,0-6 3337,0-8 0,14-64 0,4-14 0</inkml:trace>
  <inkml:trace contextRef="#ctx0" brushRef="#br0">12436 14039 8547,'7'-16'-229,"4"0"1,5 6 449,5-1 1,-1 0-422,6-5 1,-1 2 35,2 3 0,1-3 0,-6 5 0,-3 0 164,-1 4 0,-9 10 0,-2 4 0</inkml:trace>
  <inkml:trace contextRef="#ctx0" brushRef="#br0">12436 14279 7589,'-7'17'541,"5"-1"638,-3 0-885,3-8 0,4 5 1,3-8-1,6-1 251,3-2 1,2-2-317,0 0 1,7-8 0,2-2 0,2-4-294,-1-2 1,-4-2-580,4-4 0,-4 5 247,4-5 1,-6 4 0,1 2-1343,-3 0 1738,-9 8 0,-23-7 0,-13 6 0</inkml:trace>
  <inkml:trace contextRef="#ctx0" brushRef="#br0">12484 14456 7589,'-11'23'99,"1"3"0,4 3 149,-4-2 0,6-4 180,-1-7 0,3-6 0,2 1 1,2 0 334,3-2 1,4-2-413,7-7 1,0 0-197,0 0-123,7 0 1,-3 0 0,5-2-1,-1-2 1,0-3-153,-1-2 0,3-1-923,-4-6 715,6 0 328,-10 0 0,12-29 0,-5-6 0</inkml:trace>
  <inkml:trace contextRef="#ctx0" brushRef="#br0">13076 14007 7589,'-11'0'0,"1"0"1508,6 7 1,-3-3-129,7 7-940,-7-8 0,5 6 0,-3-4 0,3 6-116,2 3 0,0 2 0,0 0 0,-2 0-272,-3 0 0,3 8-11,-3 2 0,-2 4 234,1 2-225,-6-7 0,8 6 0,-4-5 0,0 6 0,5 2-70,1-2 0,2 2 0,0-13 0,0-1-110,0-2 0,7-4 90,4-3 1,3-3-204,2-2 148,7-4 0,0 5 0,6-9 0,-3-2 0,3-3-526,1-2 444,-5-1 0,5-5 1,-3 3-1,1 1 1,-1-1-349,-6-2 0,-3 3-111,-2 0 141,0 1 0,0-1 0,-2 0 0,-1 1 495,-2 1 0,-22-13 0,0 5 0</inkml:trace>
  <inkml:trace contextRef="#ctx0" brushRef="#br0">13748 14023 7589,'-16'-7'2059,"0"5"0,0-5-1995,0 7 1,6 2 266,-1 3-247,0 4 0,1 13 0,1 1-104,2 2 1,1-4 0,5 6 0,-3 3-91,-1 6 0,-1-3 58,6 5 1,0-4-143,0-2 1,6-2 245,-1-4-35,7 5 0,-8-15 0,7 1 1,1-6-1,2-2 279,2 0 0,0-6 78,0 3 0,2-10-27,3-1 0,-3-9 163,4-2 0,1-2-24,-2-9-29,0 1 0,-5-1 0,0 0-50,0-1 0,-1-3 0,-5-1 0,-4 0-172,-5 0 1,-1 0-89,0 0 1,-7 0-510,-3 0 0,-10-5-227,-1 0 0,-8 5-652,3 5 1,-5 7 436,-1-1 1,7 10-83,4 6 0,2 3-989,-3 2 1875,4 0 0,-5 22 0,7 4 0</inkml:trace>
  <inkml:trace contextRef="#ctx0" brushRef="#br0">9091 8500 7631,'-7'9'678,"-2"-2"1,0-5-313,4 4 0,-2-6-47,1 0 1,1-2-1,7-9 1,1-1 132,3-3 0,6-1-73,-1 0 0,-2-7-247,1-3 1,-1 1 0,4-2 0,-3-1 45,3-3 0,1-6-207,2 0 0,0-6 0,0 4 0,0 0-234,0 0 1,0-4-28,0 6 1,0 1 166,0 9 0,0 1 1,-2 8-1,-1 5 45,-3 4 1,-1 6 104,2 8 0,1 11-44,-6 11 0,6 5 1,-3 5-1,2 6-24,-1 3 1,-1 2 33,2 0 0,3 0-37,-3 0 0,1-1 0,1-3 0,-4-3 80,-2-2 0,3-3-27,-4-10 1,4-8 188,-4-7-187,6-8 0,-8-3 1,5-12 66,-2-8-163,5-5 0,-8-14 1,5-3-1,-1-6 1,1-6-448,4-4 1,-6-3 251,-2 2 0,-3-1-8,-2 7 1,0-4 174,0 9 0,0 10 477,0 17-131,0 10 1,0 8 473,0 13 1,0 10-17,0 17 0,0 4-258,0 7 1,7 0-97,4 0 0,3 0-268,2 0 1,0-1-164,0-5 0,5 4-81,1-3 0,4-5-342,-4-6 0,4-2-7,-4-9 0,4 0-398,-4-5 0,-1-7-1427,-5-3 2349,0-5 0,14-57 0,4-16 0</inkml:trace>
  <inkml:trace contextRef="#ctx0" brushRef="#br0">10275 8180 7649,'-16'-7'491,"0"-3"0,0 1-246,0-2 1,2 0 181,3-5-259,-3 7 0,11-5 0,-8 3 105,-2-3-352,-1 5 0,0 4 163,3 10 0,-1 4 40,7 7 1,-3 2-1,5 3 1,-2 6 295,1 3 0,2 1-290,2-5 0,0 4-173,0-3 0,7-4 1,4-1-1,3-5-97,2-1 1,0-7-28,0-3 1,0-5 100,0-1 1,2-1 0,2-5-1,-1-6-204,-5-8 0,2 1 117,-5-8 1,1 2 196,-1-2 1,2 3-52,-8 2 1,0 4 208,-5-3-8,7 3 0,-5 8 670,3-1-247,-3 7 1,-2 4-214,0 11 0,0 5-3,0 5 0,0-1-65,0 7 0,0-8-420,0 3 1,0-5 42,0-1-285,7 0 0,0-5 0,6-2-837,-2-2 0,-1-2-115,6-5 1,-5 0-198,0 0 123,-1 0 1352,6-7 0,0-2 0,7-35 0,2-8 0</inkml:trace>
  <inkml:trace contextRef="#ctx0" brushRef="#br0">10659 8100 7649,'9'0'840,"-2"0"-441,-7 0 315,0-7-342,0 5 0,-1-7 600,-5 4-704,-3 3 0,-1-5 0,-1 7 516,-1 0-622,4 0 0,-6 0-139,4 0 34,-5 0 1,1 7 0,2 4 26,1 3-55,7 2 1,-8 0 0,7 0-185,1 0 96,2 7 0,-3-5 1,0 4-75,1-5 37,2-1 0,8 0 0,1 0 58,2 0 0,1-1-67,6-5 1,0-3-147,0-7 1,0 0 31,0 0 0,0 0 121,0 0 1,0-5-3,0 0 1,-1-8 120,-5 3 0,3-6-57,-8-6 1,2 4 114,-1-3 1,-5 3-152,5 2 1,-5 0-119,-1 0 0,0 0 19,0 0 1,0 6-47,0-1 164,0 7 116,0-3 0,2 16 250,4 7 0,-5 2 18,5 9 1,-5-1 248,-1 6 1,0 6 160,0-1 1,0 7-269,0-1 1,-1 2-90,-5-3 0,3 3-135,-8-8 0,2 6-66,-2-6 0,-3 1 16,4-6 1,-5-2-189,-1-4 1,0-2-324,0-8 1,0-7-492,0-4 0,0-3-23,0-2 1,2-9-700,3-7 0,-1-7 1525,7-9 0,7-13 0,5-6 0,1-5 0,1-1 0</inkml:trace>
  <inkml:trace contextRef="#ctx0" brushRef="#br0">10867 8068 11934,'9'16'378,"-3"0"0,-3 0-179,3 0 0,-5 0-133,5 0 0,-5 0 1,-1 0-1,0 0-28,0 0 1,0 0 242,0 0-803,0 0 306,0-7-263,0-2 0,0-8 76,0-5 16,0-3 0,6-7 0,1-1 160,2-5 1,0 3-1,3-6 0,-3 2 158,-2 3 1,6-3-5,-3 2 1,-1 5 732,2 5 1,-6 6 31,6-6-357,-8 7 0,12-1 1,-7 12-1,1 7 319,-3 6 1,1 7-518,-2-6 0,6 7-237,-6-1 1,6-2-836,-6 2 0,6-6 482,-6 6 1,6-8-392,-6 3 1,6-10 288,-6-1 0,8-8 555,-3 3 0,5-33 0,1-9 0</inkml:trace>
  <inkml:trace contextRef="#ctx0" brushRef="#br0">11348 8020 9540,'-9'7'1071,"3"4"0,5 5-811,1 5 1,0-1-66,0 7 0,0-6 0,0 6 0,5-8-87,0 3 0,6-5-176,-6-1 83,8 0 0,-4-7 0,7-3-134,0-5 0,-6-1 0,1-1 0,1-5-280,3-4 1,1-5-97,0-1 1,-2-5 163,-3 0 1,1-2 11,-7 1 0,6-1 183,-6-4 1,1 4 0,-6 7 870,0 0-391,0 0 813,0 7-445,0 2-449,0 21 0,0-3-83,0 10 0,0 3-183,0-3 0,0 0-141,0-5 1,1 0-467,5 0 0,-4 0 246,3 0 1,2 0-205,-2 0 1,2-7-1294,-1-3 1861,3 2 0,35-41 0,8-5 0</inkml:trace>
  <inkml:trace contextRef="#ctx0" brushRef="#br0">11972 7924 7648,'-2'-11'417,"-3"1"1,1 6 608,-7-1 1,6 3-43,-6 2-513,1 0 1,-6 0-382,0 0 0,0 2 12,0 3 22,0 4 1,0 5 0,2-1 0,1-2 0,2-1 37,-1-1 1,5 5-348,1-3-264,5-4 0,2 2 0,5-5-261,5 1 1,-1 0 338,6-5 0,-3 2-80,8 3 467,-3-3 1,-2 7-1,2-5 1,1 3 0,2 0 422,-1 0-132,-2 5 0,-2-3 415,0 7 1,-7-5-60,-4 0 0,-3-6 964,-2 6-1269,0-1 0,-2 1 1,-3 0 505,-6 1-988,-3 2 1,-8 2 0,-1 0-631,-2 0 1,6-7-431,-2-3 0,-3 1 603,3-2 581,0 0 0,19-54 0,4-14 0</inkml:trace>
  <inkml:trace contextRef="#ctx0" brushRef="#br0">12756 7460 7648,'0'-11'1770,"0"1"-117,-7 6 0,3-8 0,-6 6-635,-3 3 0,4 3-755,-1 5 0,-1-1 0,-5 6 0,0 4-39,0 6 1,-5 0-67,-1 6 0,-4 1-69,4 5 0,1 0-74,5 0 0,0 5 0,2 2 0,1 1-180,3-1 1,6-2-127,-1-5 0,3 0-66,2 0 1,7-2 0,4-5 0,3-7-1470,2-5 0,5-8 544,1 6 1,6-8 1281,-1 2 0,46-38 0,-31 10 0,1 1 0</inkml:trace>
  <inkml:trace contextRef="#ctx0" brushRef="#br0">13092 7716 7649,'-16'0'0,"0"0"551,0 0 1,0 0-152,0 0 1,0 0 268,0 0-383,7 0 1,-5 0 0,3 0 0,-1 2 348,1 3 0,2 4 49,4 7-518,3 0 0,-7 0 0,6 0 0,-3 2 0,3 1 54,1 3 1,2-1-166,0-5 0,0 5 0,0 1-319,0-3 1,7-8-183,4-6 0,3-3 250,2-2-191,0 0 0,5-9 1,1-5-1,-3-6 1,-1-1-292,-2-2 1,0 0 532,0-4 1,-2 2-56,-3 4 1,1 3 408,-6-3 0,4 3 91,-4 2 0,-1 5 858,-5 1-217,0 6-204,0-3 0,-5 14-339,-1 4 1,1 8-47,5 3 1,0 1-550,0-2 0,0-1 177,0 6 0,0-6-430,0 1 0,2-3-372,3-2 0,-1 0-785,6 0 0,-4-5 1607,4 0 0,8-22 0,7 0 0</inkml:trace>
  <inkml:trace contextRef="#ctx0" brushRef="#br0">13412 7684 7649,'-16'0'698,"2"7"380,3 4 1,4 3-434,7 2 1,-5 0-263,0 0 1,-1 5-11,6 1-99,0-1 1,0 0-1,0 1 180,0-3 0,-2-3 0,-1-3 526,-2-3-958,-1-6 0,6 1-105,0-10 0,6-4 1,1-9-1,0-3-377,0-6 1,4-1 69,-6 1 0,7-1 88,-1 6 1,-2-4 0,2 3 0,-1-1-75,-1 1 0,4 2 401,-8 5 0,6 0-343,-6 0 1,7 2-1113,-1 3 1430,-4-3 0,22 26 0,-3-1 0</inkml:trace>
  <inkml:trace contextRef="#ctx0" brushRef="#br0">13892 7124 7649,'-9'0'1383,"-5"0"0,11 7-623,-8 4 0,7 10 370,-1 6 0,3 5-521,2 5 0,0 4 502,0 7-869,0 0 1,0 2 0,0 1-201,0 3 0,-5-3 0,0-6 0,-1-4-551,-1-2 1,5-2 59,-3-5 0,3-7-2680,2-4 3129,0-3 0,29-52 0,6-12 0</inkml:trace>
  <inkml:trace contextRef="#ctx0" brushRef="#br0">14228 7460 7649,'16'0'1096,"1"0"-441,-1 0-27,0-7 0,-6 0 1,-1-6 1567,-2 3 68,-1-1-1251,-6-5-724,0 7 0,-6 0 1,-1 6-1,-2-3 1,-5 3-133,-6 1 0,3 2 0,-5 0 0,3 2-39,-3 3 1,5-1-68,-5 6 1,4-1-97,2 2 1,0 3 0,0-3-453,0 3 1,8-3 345,2-1 1,-1 1-262,2 5 0,-1 0 0,6 0-425,0 0 1,8 0 122,2 0 1,4 0 714,2 0 1,0 0 8,0 0 9,0-7 1,0 5 149,0-3 970,0 3 0,-5 0-76,0-3 648,-8 3-1717,4-12 0,-7 7-8,0-4 0,-1-3-1406,-5 3 0,-3-3 755,-7-2 0,6 0-1345,-1 0 1,0 0 745,-5 0 1,0 0 1263,0 0 0,-7-36 0,-2-8 0</inkml:trace>
  <inkml:trace contextRef="#ctx0" brushRef="#br0">14453 7476 7649,'0'-9'4854,"0"-5"-4234,0 12-321,0-5-58,0 0 1,1 5 40,5-3 1,-3 3-1,8 2 1,1 0 182,3 0 1,1 0-461,0 0 0,0-2 62,0-3-214,0 3 1,0-10 0,0 4 0,0 1 0,0-2-832,0 1 1,-2-3 637,-3-5 1,1 0 27,-7 0 1,1 0-1,-6 0 1,-2 0-80,-3 0 1,1 2 681,-7 3 0,-1-2-173,-9 8 241,3 0 0,-5 5 0,7 2 0,0 5 0,0 7 979,0 5 0,0 8-751,0-6 0,1 8-170,5-2 1,-3 1-224,8-1 0,0 3-140,5-3 0,0 1-642,0-1 0,0 1 340,0-6 0,1-1-1703,5-5 0,3 0 348,7 0 0,0-7-1047,0-4 2650,0-3 0,49-52 0,-25 19 0,-1 0 0</inkml:trace>
  <inkml:trace contextRef="#ctx0" brushRef="#br0">14997 7252 11323,'-9'18'1295,"4"3"0,-3-1-815,3 6 0,-2 1 7,2 5-42,3 0 1,-5 0 0,5 0-150,-3 0 1,3-2 0,-4-1 0,3-4 70,-2-2 0,3-7-127,-4-6-239,5-6 0,2 3 219,5-7-736,3-7 0,1-7 1,1-9-1,2-2 1,1-4-1509,2-1 1,0-2 1004,0 0 1,0 2 523,0 3 1,0-1 813,0 6 0,0 1 97,0 5 1,-6 2 867,1 3-989,0-3 0,5 14 570,0 0 0,-6 7-219,1 9 1,-7 2 37,1 3 1,2 4-287,-2 7 0,6 0-151,-6 0 1,1 0-501,-6 0 1,5-2 225,0-3 1,1 1-944,-6-6 1,0-1-216,0-5 1,0 0-615,0 0 1,-2-2-274,-3-3 2072,3-4 0,-41-43 0,-1-8 0</inkml:trace>
  <inkml:trace contextRef="#ctx0" brushRef="#br0">11460 8789 7649,'-16'0'2385,"0"0"-1829,7 0 0,2-2 1,8-2-1,5-1 34,4 1 1,5 1-410,1-3-47,7 5 0,2-12 0,7 6 1,1-2-1,3-1 217,1 1-1,6-6-50,-6 5-110,8 3 0,-10-6 0,6 6 0,-2 0 1,-5 0-196,-5 3 1,-6 4-192,-7 6 0,-2 3 0,-3 7 0,-6 0-29,-3 0 1,-4 1 117,-3 5 0,-4 1-20,-7 4 1,-6 3 0,-1-4-1,-2 5 149,-3 1 0,0 0-6,1 0 0,-3 0 33,3 0 0,-2-6 1,1 1-1,3 0 213,2-2 1,7 3 27,5-7 1,8 1-91,-3-6 0,5-5-64,1-1 0,1-6-71,5 1 0,4 2 7,12-1 0,1-1-54,4-5 0,3-7-231,-4-4 0,7-3-129,4-2 1,-3 0-387,3 0 1,2-2-767,-2-3 1,6 3 192,-6-3 1301,8 3 0,24-12 0,15-4 0</inkml:trace>
  <inkml:trace contextRef="#ctx0" brushRef="#br0">12724 8548 7638,'-16'-16'969,"0"-7"1,0 6-349,0-5 0,0 10-335,0 1 0,-5 8 0,-1-3 1,3 4 49,1 2 0,2 2-245,0 4 1,0 2 205,0 8-209,0 0 1,0 2 0,2 2-1,3 3 1,6 0-61,3 0 0,2 4 52,0-6-314,0 8 1,7-10-1,4 6 1,5-2 0,5-1-272,6 1 1,5-5 309,5 3 0,4-3 104,7-2 1,-2 0-1,-1 0 1,-4 0 85,-2 0 1,3 0 103,-4 0 1,-8 0-75,-9 0 152,-10 0 0,-4 0 0,-7 0 137,0 0 0,-2 0 0,-5 0 0,-9 0 74,-9 0 0,0-6-242,-1 1 0,-1-2-182,-5 2 0,0-4 83,0-7 1,0 0-50,0 0 1,2-2-45,3-3 0,4-4-234,7-7 0,2-7 49,3-4 0,4 2-135,7-2 1,0 1 218,0-6 1,5 0 67,1 0 0,8 1 291,2 5 0,0-6-109,5 0 0,4 0 577,2-6 1,1 5-215,-1 1 1,3 0-48,-3 0 0,-4-1-284,-2 1 0,-5 8-301,-5 2 1,-4 10-121,-7 1-243,0 8 1,-2-5-443,-3 8 0,-4 0 382,-7 0 0,5 8-321,1 2 0,1-1 113,-2 2 797,-3-1 0,5 21 0,-7 2 0</inkml:trace>
  <inkml:trace contextRef="#ctx0" brushRef="#br0">13364 8468 7638,'6'-17'1594,"-1"-5"-979,0 5 0,-5-7 40,0 8 0,0 0 1,0 0 85,0 0 0,-7 7-726,-4 4 1,-3 3 52,-2 2 0,-2 0-19,-3 0 1,2 7 60,-8 4 0,7 3-57,-1 2 0,-2 6 0,1-1 0,5 0 84,4 3 1,1-5-319,6 8 0,1-6-139,5 6 1,2-8 0,3 5 0,6-3-170,3 0 0,9 6-300,4-6 0,3 2-110,2-1 820,7-5 0,-3 8 0,5-5-318,-2 1 544,-2 1 1,-5-1 0,-2 0-183,-3-1 446,-4-2 0,-8-2 0,-5 0 782,-4 0-918,-5 0 0,-1-6 0,-1 1 184,-5 2 1,-8-5-175,-7 3 1,-3-7-71,3 1 0,-4 2 83,-7-2-365,0 1 1,6-6 0,-1 0 56,-2 0 0,1-2-114,1-3 0,-1-4-327,7-7 1,1 0 211,9 0 0,-1-2-162,6-3 267,1 3 0,5-7 1,0 4-60,0-6 1,7-2 141,4 3 0,0-5 265,5 5-98,-4-4 1,17-8 0,-6 1 574,2 1 1,1-3 41,6 2 1,-5-1-277,0 6 0,-3 2-332,3 4 1,-6 2-267,-10 8 0,-2 2-883,-4 3 935,-3 4-592,5 7 0,-14 0 51,-4 0 630,4 7 0,-14 17 0,3 9 0</inkml:trace>
  <inkml:trace contextRef="#ctx0" brushRef="#br0">13700 8388 8807,'16'-7'674,"-3"6"1,1-5 0,6 4 646,3 2-1104,3 0 1,6-5-1,2 0 1,2 1 0,3 2-1,0 2 1,0 0 701,-3 0 0,-4 0-619,-6 0 1,-3 6-45,-7-1 1,-1 8 41,-5-3-270,-3 4 0,-7 4 0,-1 2 1,-5 3-1,-6 2 162,-8 3 0,1 1 45,-8-3 1,2 5-15,-1-5 0,-5 10 0,6 1 0,-1-1 471,-1-2 0,8-8-389,-3 1 0,4 0-288,2 5 0,2-7 0,3-4 1,6-3-264,3-2-5,2 0 1,2-2-1062,3-3 937,4-4 1,13-7 0,-1 0-462,-1 0 1,5 0 0,-1 0 0,3-2-970,0-3 0,5 1 1075,5-7 0,0-1-732,-5-9 1464,8 3 0,2-21 0,6-9 0,7 0 0,1 0 0</inkml:trace>
  <inkml:trace contextRef="#ctx0" brushRef="#br0">14725 8196 12144,'10'2'3301,"-1"3"-1701,-2 6-1292,6-4 1,-11 13 0,5-2 0,-2 5 0,0 5 0,-1 2 0,-1 4 557,3 4 0,-4-3-692,3 8 1,-3-2 123,-2 1-650,0 5 1,0-19 0,0 2 0,0-5 0,-2-5-4059,-3-2 4410,3-10 0,-5-64 0,7-24 0</inkml:trace>
  <inkml:trace contextRef="#ctx0" brushRef="#br0">14789 8276 7637,'5'-10'2044,"0"-1"0,6 6-819,-6-6 0,8 6-871,-3-6 0,10 2 0,3-3 0,2 1-45,3-1 0,3-1-642,1 2 0,0-3 0,2 5 0,-1 0-910,-1 4 1,-3 1 1021,-13-1 221,0 3 0,-36 17 0,-8 11 0</inkml:trace>
  <inkml:trace contextRef="#ctx0" brushRef="#br0">14821 8420 7631,'-11'6'1106,"0"-1"1,8 2 325,-3-1-964,5-5 0,2 6 0,5-7 189,4 0 0,12 0-620,4 0 1,5-5-589,1 0 234,0-8 1,0 4 0,0-7-1,0 0 1,0 2-3474,0 4 3790,-7-5 0,-24 13 0,-11-5 0</inkml:trace>
  <inkml:trace contextRef="#ctx0" brushRef="#br0">14789 8661 7631,'-7'16'973,"3"-2"207,-7-4 1,8 5-769,-3-5 1,5-1 0,2 0 0,7-2 470,8-3 1,1-2-494,10-2 1,5 0-353,5 0 1,6-8 0,-4-2 0,2-4-1162,4-2 1,4 0 1122,-1 0 0,25-36 0,-5-9 0</inkml:trace>
  <inkml:trace contextRef="#ctx0" brushRef="#br0">15429 8100 7630,'7'-9'8484,"-5"2"-8299,5 7 1,-7 7-1,0 4 1,0 3 56,0 2 1,0 7 0,0 4-1,0 5 117,0 5 0,-5-3-149,-1 4 1,-4 1 0,4 0 0,1 0 321,-2 0 0,5-2-239,-3-5 1,3-1-435,2-5-31,0-2 0,7-8 0,4-2 0,5-2 0,5-3-679,6-2 1,-2-1-765,1-6 1268,1 0 0,7-8 1,-1 0-1,1-3 1,-5 0-1612,-4-1 1,-2-4 649,-2-6 1308,-3 5 0,5-49 0,-7-4 0</inkml:trace>
  <inkml:trace contextRef="#ctx0" brushRef="#br0">16037 8052 7630,'0'-16'1608,"0"0"1,0 0-364,0 0-375,0 0-494,0 0 0,-2 7-202,-3 4 1,1 3-154,-6 2 0,4 9 275,-4 7-123,-1 7 1,-5 11 0,0 3 0,0 6 0,0 3 224,0 2 0,0 6-237,0-1 1,5-1-81,1-10 1,6 3-1,-1-8 1,3-1 147,2-3 1,9-8-33,7-3 1,2-12-307,8-4 0,-1-4 0,4-4 0,-3-5-692,3-9 1,-4-2 449,1-9 0,-1 0 1110,2-5 0,-4-5-340,-7 0 0,-2-6-57,-3 6 0,1-8 1,-6 3-1,-3-3-297,-1 2 0,-9 4-630,-4 7 1,-5 2-936,-5 3 0,1 6-493,-6 10 1,-1 6 372,-5 10 1620,7-3 0,-26 55 0,-1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28649 1441 7946,'-21'-16'-292,"-1"2"1,5 1-1,4 2 629,8-1 1,3 3-38,2-2 0,2 2 1,1-3-1,4 3 139,2 2 1,2-4-189,5 6-216,-7 0 0,5 5 0,-3 0 0,3 0 0,2 1-214,0 5 0,0-3 63,0 8 0,0 0 68,0 5 1,5-6-1,3 1 1,-1 2-136,0 1 1,5 2 195,-1 0 1,5-6-80,5 1 125,4 0 0,14-2 0,4-4 0,5-3 0,7-4 97,9-3 1,6-4-111,-41 1 1,0 0 0,42-8-1404,-7 0 1367,0 0 1,-7 5-1,-5 2 54,-8 2-107,-12-5 0,-3 10 0,-8-4-122,-1 5 9,-2 1 1,-4 0 0,-2 0-1,-3 1 1,0 3-115,0 1 1,-6 1 210,3-6 0,-4 0-31,-2 0 0,-6 1-43,1 5 0,-6-4 1410,6 3-1654,-8-3-42,5 5-406,-8-5 825,0 12 0,-6-11 0,1 8 0,-2-6-63,1 6 279,5-7 493,-6 10-427,7-5 1,1 0 107,5-4 0,4 2-93,12-2 0,1 1 5,3-6 1,10 0-206,-4 0 1,9 0 47,-4 0 0,13-2-78,-2-3 0,4 3 67,-4-3 1,2-3-131,3 3 1,-3-6 57,3 6 0,-3 0-125,-2 5 0,0 0 105,0 0 0,0 0-101,0 0 1,0-2 169,0-3 0,0 3-66,0-3 0,0 3 189,0 2 1,5-6-59,1 1 0,6 0 56,-1 5 1,3-6-140,2 1 0,-5 0-28,-1 5 0,-4-6 1,4 1 1,1 0-183,5 5 0,-7 0 30,-4 0 0,-3 0-148,-2 0 0,4-2 76,-4-3 0,2 3 95,-13-4 0,7 5 36,-1 1 0,2-6-38,-3 1 1,4 0 143,-3 5 1,3-6-77,2 1 1,-1 0 16,-5 5 0,3 0-61,-8 0 1,6 0-22,-6 0 1,4-2 49,-9-3 0,2 3-9,-13-4 0,1 5 216,-6 1-153,-8 0 252,0-7-179,-8 5-100,0-5 1,-2 7-42,-4 0 0,3 0-165,-8 0 1,6 0-162,-6 0 269,8 0 71,-12 0 0,12 5-116,-8 0 158,8 1 28,-12 1 349,14-5-339,-14 5 0,14-6 301,-5 5-382,-3-4 119,8 5-306,-6-7 83,7 0-16,0 0-179,-8 0 98,7 0-306,-6 0-363,7 0 419,0 0 0,-8-7 1,0-2-1</inkml:trace>
  <inkml:trace contextRef="#ctx0" brushRef="#br0">28713 8116 11171,'-2'-10'-527,"-3"1"0,-4 0-763,0 0 1434,-5-2 1,12 1 0,-3-1 0,3-2 314,2-1 0,0-2-205,0 0-228,0 0 0,0 0 12,0 0 1,-2 5-401,-3 1 292,-4-1 1,-7 0-1,0 3 1,-2 0-1,-3 5-229,-6 1 1,-5-3 272,-5-1 1,1 1 0,-6 5 0,-5 0 263,-4 0 1,1 0-75,-3 0 0,-2 0 464,1 0-528,-6 7 1,3-5 0,-5 3-1,1-3 1,2-2 100,-1 0 1,-2 0-196,-2 0 1,-6 0-207,1 0 0,-2 0 210,2 0-79,3 0 0,-13 0 0,8 0 55,4 0 10,-3 0 0,15-2 1,-5-1-146,1-3 149,0 1 1,3 5 0,2 0-18,4 0 0,-3 0 15,0 0 1,-6 0-1,6 0 1,-1-5 15,6-1 1,-2 1-7,-3 5 1,-2 0-3,-4 0 0,-1-2 6,7-3 0,-6 3 0,5-3 1,-4 3-8,4 2 1,1-5 175,5-1 0,0 1-115,0 5 0,0 0 156,0 0 0,0 0-106,0 0 1,5 5 181,1 1 1,-1 4-180,-5-4 1,2 6 131,3-1 0,-1 3-235,6 2 1,1 0 61,5 0 0,2 0-240,3 0 1,-2 0 60,8 0 0,0 2-107,5 3 1,7-3 82,4 3 1,-3 3-30,3-3 1,0 6-30,5-6 0,0 6 80,0-6 1,0 7 0,0-1 0,2 2 46,3-3 0,4-1 52,7-3 1,0-5 51,0 5 0,0 1 41,0-2 1,5 6-55,1-6 0,4 6-1,-4-6 0,11 6 69,-1-6 0,6 1 17,-1-6 1,4 5 16,7 0 1,5 1-67,1-6 0,11 0 116,-1 0 0,13 0-389,3 0 1,7 0 283,-39-8 1,0 0 0,41 8-55,-4 0 1,-3 0-170,-2 0 1,-3 5-68,-8 0 0,-7 8-111,-14-3 1,6-1 43,-1 2 1,0 0 104,-5 5 1,6-7 40,-1-4 1,8 0 40,-3-5 1,6 4 226,6-9 0,-1-4-242,11-2 0,-2-1-82,-33-2 1,1 1 0,2-2 0,0 0 209,3 1 1,-1 1-1,-1-2 1,-2 0 52,44-1 0,-6 0-159,6 0 0,-9 2 465,-2 3 0,-7-3-391,-9 3 1,-2-5 147,-3-5 1,1 1-414,-6-6 1,-1-1 98,-5-5 1,5-6 44,1 1 0,-1-7 225,-5 1 1,5-1-140,1 1 1,4-3 78,-4 3 1,4-7-112,-4 2 0,-1-3 63,-5 8 1,-7-2 31,-4 3 1,-3-5-233,-2 5 1,-9 3 440,-7 1 0,-1-3-527,-10-1 0,6 1 556,-6-2 1,-5 0-361,-5-5 0,-13 0 385,2 0 0,-11-5-84,0 0 1,-8-1 165,-2 6 1,-8 0-190,2 0 0,-3 0 145,-2 0 0,-5 0-31,-1 0 1,-6 6-105,1-1 1,-7 7 16,2-1 1,-3 3-198,8 2 1,-1 2-53,1 3 0,-7-1 115,8 7 1,-6-3-130,10 3 0,1 3-77,5-3 0,7 3-282,4 2 0,5 9 94,5 7 324,4 0 0,0 14 0,-2-5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19366 11158 8013,'-16'-14'-48,"0"3"0,0-10 0,0 3-369,0 2 1,0 7 0,0 4 0,0 3 521,0 2 0,-2-6 0,-1 1 0,-4 0-71,-2-2 1,-2 3 509,-5-7-354,0 8 1,0-10 0,0 6 357,0-2-452,0 6 0,-2-4 0,-1 7 0,-5 0 0,0 2-134,-5 3 1,-6 2-15,-3 4 0,-6 3-88,1-3 0,2 1-70,-2-1 219,1 3 0,-4-11 0,1 6 19,2-2 192,8 6 1,-10-10-1,6 6-79,-2-1 1,6 4 0,-4-1 0,-1 3 15,-2 2 0,-3 5-48,3 1 1,3 4-69,7-4 0,0 4 40,-1-4 0,5 4-21,7-4 1,-1 4 55,12-4 0,-3 1 31,3-2 0,2 2-114,8 4 0,8 3-128,2-3 0,4 8 140,2 3 0,4 6-107,7-1 1,1-4-99,15-2 0,-1-3 78,6-2 1,8 0 77,2 0 1,6-5 31,6 0 0,10-8-101,10 3 0,12 1 114,-41-12 1,0-1 0,2 1 0,1-1 12,-1-1 1,2-2 0,3 1 0,1-1-271,2-2 1,2 0-1,4 2 1,2-1 245,3-3 0,1-1 1,4 3-1,1 1-333,0-3 0,0-1 0,0 1 0,2-1 334,3-1 0,0-2 0,-2 1 0,0 0-112,-3 1 0,0-2 1,-4-1-1,-3-3-156,-8 0 1,-2 0-1,-2-2 1,-1-1 155,-1 0 0,-1 0 0,-1 3 0,-2 0 51,-1 0 0,-1-1 1,35-6-95,-10-10 1,-12 4-6,-4-3 0,-8-2 394,-9 2 0,-14-6-167,-17 6 1,-5-8 535,-1 2 0,-7-3-570,-3-2 1,-13-2-30,-10-3 26,-6 3 1,-16-10-1,-3 5-62,-5-2 1,-8 3 5,-4-4 1,-3 6 15,-2-1 1,38 18 0,-1 0-99,0 3 1,0 0 0,1-1-1,-1 1-167,-37-6 135,0 1 0,-2 7 0,-1 3-181,-3 6 0,3 3 76,8 2 1,4 0 152,7 0 1,3 7-129,8 4 189,0-4 0,19 9 0,-3-4 0,3 2 0,2-1 0</inkml:trace>
  <inkml:trace contextRef="#ctx0" brushRef="#br0">12836 4386 12921,'-16'-16'-508,"-5"2"0,-1 2 0,3 1 1,1 0 663,2 2 1,7 0-436,4 4 1,5 2 0,5-6 265,6 2 0,8-4 484,3 6-398,6-8 0,-3 11 0,7-3 8,0 3 1,0 2-1,0 0 1,2 0-273,3 0 0,-3 0 266,3 0 1,-1 6-192,1-1 1,-3 2 0,5-3-1,-1 3-68,-1 2 1,6-6 260,-6 2 0,0-3-64,-5-2 13,0 0 1,-2 2 0,-3 2 0,-5 1-90,-5-2 1,-22-15 0,-6-6 0</inkml:trace>
  <inkml:trace contextRef="#ctx0" brushRef="#br0">13540 4114 11375,'0'-18'-628,"0"-3"0,0-2 468,0-4 513,0 4-326,7 7 1,-3 7 0,7 4 0,1 3 2,2 2 0,1 2 350,-5 3 1,4-1-321,-3 6 1,3 1-1,1 5 1,-3 0-39,-1 0 1,-8 2-61,3 3 1,-5-1-560,-1 7 407,0-1 1,0 6 0,-1-2-1,-5-1 1,-4-4-154,-5-2 0,-2 4-66,-5-6 398,-10 7 1,-20-9 0,-19-2-1,-3 1 1,-7 4 0,-1 1-1,1-1 1</inkml:trace>
  <inkml:trace contextRef="#ctx0" brushRef="#br0">14613 2001 7672,'0'-11'1015,"0"1"-675,0-1 0,0 0 0,-2 2 1,-2 1 17,-1-1 0,-6 3 0,4-3 1,-2 1 171,-3-1 0,-8 3-301,-1-4 1,-8 4-65,3-4 1,-4 1 0,-4-2 0,-4 4 120,-4 0 0,-6 5-64,-6-3 0,3 3-61,-8 2 0,8 0 0,-3 2 0,4 1 112,2 3 1,0 6-96,0-1 1,9 5-64,7 5 0,2-1 1,7 6-1,2 1 81,3-2 1,0 5-219,13-3 0,-6 3 51,6 2 0,-6 5 1,6 1-1,1-3 56,2-1 1,2 4-117,0-1 1,6 0-76,-1-5 0,7-5 94,-1 0 1,3-6 144,2 6 1,7-8-93,4 3 1,3 1 192,2-2 1,2-1-110,3-10 1,4 4-44,7-3 0,0 2-33,0-3 0,2 3 1,4-8 1,1 6 47,3-6 0,5 0-15,-5-5 0,3 0-70,-3 0 1,5-1-22,-5-5 0,-4 3 12,-6-8 0,-2 2-15,-9-1 1,1-5-2,-6 5 1,-7 1 35,-4-2 0,-3 0-12,-2-5 1,0 0 52,0 0 0,0 0 82,0 0 0,-2-1-86,-3-5 1,8 3 8,-3-8 0,-2 2-31,-3-2 1,0-8 30,5 3 1,-6-6-42,1 1 1,-7 3 7,1-3 1,-5-2-13,-5 1 1,-4-4-13,-7 4 1,-6 1 1,1 5 1,-7 2 42,1 3 1,-10-1 7,-6 6 0,-3 6-126,-2 6 0,-6 4 90,1-4 0,-13 6-201,2-1 0,-2 3 103,8 2 1,-3 5-275,8 1 0,7 4-240,8-4 0,13 1-1460,9-2-164,7-3 2206,9 12 0,65-48 0,15-3 0</inkml:trace>
  <inkml:trace contextRef="#ctx0" brushRef="#br0">13764 2705 7722,'-7'-8'-61,"5"-1"1,-3 3-1,5-3 208,5 1 1,-1 0 0,5 7 0,0-3 987,0-1 0,1-1-411,6 6 0,-5 0 26,0 0 424,-8 0-586,4 0-215,-7 0 1,-9 8 0,-5 2 0,-7 4 81,-4 2 0,-2 6-374,-5-1 0,0 8 0,-1-3 0,-3 3-39,-1-3 0,-1 5 31,6-5 0,0 5-136,0 1 0,2 0 1,3-2-1,6-2-95,3-1 0,4-6 175,3 6 0,-1-2-90,7 2 0,-1-4 1,8-7-1,2 0-356,1 0 1,13 0 63,-2 0 0,3 0 232,-3 0 0,2-2 240,3-3 0,-1 1-40,7-7 0,-8 6 195,2-6 0,3 3-292,-3-3 1,6-3-525,-6 3-95,0-3 1,-5-2 0,0 0-560,0 0 1,0 5 1207,0 0 0,0-21 0,0-10 0</inkml:trace>
  <inkml:trace contextRef="#ctx0" brushRef="#br0">13652 3170 8147,'0'-16'1183,"0"5"-1483,0 0 870,0 8 0,9-4 0,5 7 248,6 0 0,8 0-611,-1 0 0,0 5-51,5 0 0,-4 8 155,10-3-223,-5 5 0,-6 1 0,-2 0 0,-2 0 1,-5 0 6,-6 0 0,1 5-85,-8 0 1,0 6-1,-6-4 1,-5 0 149,-4 0 0,-10 4-64,-1-6 0,-8 6 138,3-6 1,-3 1 0,1-6 0,3-2 88,2-3 1,-4 3-356,6-3 0,-1-4-718,6-2-245,0-3 0,6 0-1224,-1 3 2219,7-3 0,19-24 0,11-13 0</inkml:trace>
  <inkml:trace contextRef="#ctx0" brushRef="#br0">21015 4066 7898,'-16'-25'20,"0"4"1,0 3 19,0 2 76,0 0 1,0 0 0,0 2-1,0 1 1,0 5 0,0 0 333,0 5 0,0-4-69,0 1 1,0 1-135,0 5 0,0 0 326,0 0-484,0 0 0,-2 0 0,-2 0 0,-3 2 0,-2 1 54,-3 3 0,3 4-135,-2-4 1,2 4 70,-1-4 1,-5-1 0,5-3 0,-5 1 132,-1 3 1,0-1-180,0-5 0,-1 5 28,-5 1-49,4-1 0,-6 0 0,4 1 22,-1-3-13,-1 6 0,1-2 1,0 6-1,-1-3 1,1 3 55,0 1 0,-3-3-30,3-1 1,2 1 24,-8 5 1,6 0 35,-6 0 1,7 0 111,-1 0 0,1-2-90,-1-3 0,5 7-24,0-7 0,2 6-148,8-6 0,1 3 26,5 2 39,0 0 0,7 0 15,4 0 0,-2 0-16,1 0 1,1 0 52,5 0 1,-5 2 15,-1 3 1,-4-3 74,4 4 0,-4-5-53,4-1 1,-4 0-18,4 0 0,1 0 53,5 0-7,0 0-66,0 0 1,2-1-10,3-5 0,-1 3 15,6-8 1,3 2-6,8-1 0,-3-5-123,3 5 0,2 1 107,-1-2 1,6 6-48,-1-6 1,3 6 7,2-6 0,2 2-10,3-1 0,-1-3 24,7 8 1,-1-6-6,6 6 0,6-8 11,-1 3 0,6-5 5,-6-1 1,7 6-93,-1-1 1,7 1 76,-2-6 1,4 0-167,-10 0 0,4 0 42,2 0 1,-1 0-73,-5 0 0,3 0 192,-8 0 1,8 0-9,-3 0 1,10 0-83,1 0 0,1 0 306,-6 0 1,0 0-156,0 0 1,5 0-39,0 0 0,1 0-53,-6 0 0,-6 0 75,1 0 0,-2 0-458,2 0 0,1 0 147,-6 0 0,1 5-111,-2 0 0,2 2 139,4-1 0,-4-5 72,-7 5 0,5-4 24,1-2 1,4 0 102,-4 0 1,4 0-1,-4 0 0,6 0 175,-1 0 0,1 0-8,-1 0 0,2 0-94,-8 0 0,7 0-191,-1 0 1,1 0 64,-1 0 0,3 0-19,-3 0 0,3 0 41,2 0 1,0 0-2,0 0 0,0 0-61,0 0 1,0 0 46,0 0 1,0 0 49,1 0 1,-7 0-21,1 0 1,-2 0-88,1 0 1,5 1 50,-5 5 0,-1-5-21,2 5 0,0-4 65,5-2 0,5 0 2,0 0 1,1 5 75,-6 0 1,5 1-60,0-6 1,6 0 66,-5 0 1,-3 0-63,-8 0 1,1 0 133,-6 0 1,4 0-27,-4 0 0,-6 0 178,-6 0 0,-6 0-224,1 0 0,-3-6 33,-2 1 0,-2-6-143,-3 6 1,3-8 95,-3 3 0,1 1-167,-1-2 0,1 0 181,-6-5 0,6 0-125,-1 0 1,1-5 10,-1 0 1,-4-1-40,-7 6 90,7 0 0,-5 0 1,2 0 177,-8 0 0,1 0 26,-8 0 1,0 0-37,-5 0 0,0 0-38,0 0 0,0-5-88,0 0 1,-2-1-73,-3 6 1,-4-5 149,-7 0-183,0-1 0,0 6 0,0-2-5,0-3 1,-7 3-153,-4-3 0,2 3 93,-1 2 0,-3 0-80,-8 0 0,-4 0 236,-7 0 0,4 0-23,-4 0 1,1 0 144,-11 0 0,-8-5-132,-9-1 0,1 1-150,-7 5 0,5-2 159,-9-3 0,39 12 0,-1 0-4,2-1 0,-1-1 1,1 2-1,0 0-103,-35-7 0,-2 0 71,-3 0 1,3 0-95,-4 0 0,6 0-19,6 0 140,-5 7 1,12-5 0,-6 5-11,2 0 1,0-3-2,1 6 1,5-1-130,-5 2 0,4 3 120,2-3 0,0 3-14,0 2 1,0-5 23,0-1 0,0 1-43,0 5 34,0 0 1,0 0-1,0 0 8,0 0 1,-3 0-9,3 0 1,-4 0 14,9 0-29,-3 0 0,-4 2 1,-1 1-21,-3 3 1,1 1-27,5-2 1,0-1 39,0 6 12,-7-6 0,7 8 0,-2-5-21,6 2 0,-4-3 38,-6 4 0,-3-1-39,9 2 32,4-4 0,6-2 1,1 1-28,2-3 1,-3 1 0,6 1 1,-3-3-79,8 3 88,4-3 0,-7-2 0,5 0 360,0 0 0,2 5-315,7 1 1,0-1 297,0-5-306,0 0 0,1 2 0,5 1 172,4 3 1,5-1-211,1-5 1,0 5-41,0 1-7,0-1 0,5-3-123,0 3-2,0-3 157,-5 5-61,8-7 0,-1 0-30,3 0 0,3 0-400,-8 0-269,8 0 531,-5 0 1,8 2 0,-1 1-1649,-5 3 832,5-1-219,-7-5 731,8 0 1,-1 7 558,-5 4 0,-45 39 0,16-20 0,0 0 0</inkml:trace>
  <inkml:trace contextRef="#ctx0" brushRef="#br0">1713 2769 7713,'0'-16'143,"0"0"1,0 0 0,0 0 642,0 0 163,0 0 1,0 6 449,0-1 0,0 9-775,0 2-276,0 7 0,-2 15-29,-4-1-69,5 0 0,-14-3 1,7 2-1,-3 3 0,0 2 181,-1 3 0,-8 8-350,-1 1 0,0 6 148,5-6-139,-1 8 1,1-10 0,2 8-1,4 0 1,2-2 5,1-4 1,6-5-16,-5-5 1,12 1-139,4-7 1,12-5-105,4-5 0,5-7-29,1 1 90,0-3 0,5-2 0,0-2-380,-1-3-42,5 3 1,-8-11 0,5 6-1251,-4-2-1129,-2 6 2901,-7-4 0,12-15 0,-3-4 0</inkml:trace>
  <inkml:trace contextRef="#ctx0" brushRef="#br0">2369 3090 7738,'-16'-16'0,"2"5"253,3 0 0,-3 8 842,3-3-349,-3 5 1,-2 1 34,0 0 0,1 7-857,5 3 0,-3 5 125,8 1 1,-6 0 387,6 0-298,0 0 0,5 5 1,1 2-109,5 2-125,-4-5 1,12 3 0,-4-7-56,5 0 1,6-2-1,2-2 1,2-3-13,4-2 1,1-1 519,2-6 1,0-2-115,0-3 1,0-4 425,0-7 1,-7-2-228,-4-3 0,-3 3-8,-2-4 1,-7-1-188,-4 2 1,-3 0-217,-2 5 0,-4 0-83,-6 0 1,-3 0-271,-14 0 1,6 5-555,-6 0 0,6 8 385,-6-3 0,8 3-1918,-2-3 1058,3 5 1349,9-6 0,37 14 0,17 2 0</inkml:trace>
  <inkml:trace contextRef="#ctx0" brushRef="#br0">2897 3074 7738,'-7'-16'0,"3"1"1029,-6 5 1,4-3-285,-4 8 45,6-8 0,-10 10-199,3-8-288,4 1 0,-7 1 447,3 3-570,4 5 1,-7 8 0,5 3 0,-2 5 0,2 2 197,2 5 1,-3 1-288,4 4 1,1 3-83,5-4 1,0 3-640,0-2 509,0 3 0,2-7 0,3 4-192,6-6 1,3-3 0,2-2-1,2-2-56,3-3 1,-3-4 775,3-7 1,2 0-226,-1 0 0,-1-2 514,-5-3-509,-7-4 0,3-7 1,-6 0 566,-3 0 1,-1-6-319,-2 1 1,0-6-269,0 6 1,-2-6-682,-3 6 0,-2-6 361,-4 6 0,-3 0-782,3 5 1,-1 0 401,1 0 0,-1 0-877,6 0 0,-4 5 154,4 0 1255,1 8 0,26-4 0,6 7 0</inkml:trace>
  <inkml:trace contextRef="#ctx0" brushRef="#br0">3313 2641 7724,'0'-25'0,"0"2"889,0 7 0,0 6 540,0-1-383,0 7 0,-2-3-709,-3 7 1,3 7-222,-3 4 0,1 10 103,-1 6 182,3 11 0,-5-3 1,5 8-111,-3 1 0,3 8 1,-3-1-1,1-3-47,-1-3 1,3-2-252,-3 5 0,-2-2-927,1-3 0,1 1 482,5-7 0,0-5-2571,0-5 3023,0 0 0,14-38 0,4-10 0</inkml:trace>
  <inkml:trace contextRef="#ctx0" brushRef="#br0">3217 3058 7724,'-9'-8'1506,"2"0"0,7-3-2101,0 0 459,0 8 1,7-6 2179,4 3-1493,10 5 1,-1-6-1,6 7-37,3 0-778,1-8 0,2 7 1,-2-5-1,-1 5 1,-4 1 263,-2 0 0,19 0 0,1 0 0</inkml:trace>
  <inkml:trace contextRef="#ctx0" brushRef="#br0">3361 3010 7719,'-14'1'329,"3"5"1,-1-3 971,6 8 410,1 0 1,7 6 0,5 3 0,7 1-190,6-1 1,6-2-1060,-4-2 0,6 5-260,-1 0 1,1 1 0,1-6-1,-4 0-307,-2 0 1,-2 0-1309,-5 0 1,5-2 456,1-3 365,-1 3 590,-12-12 0,-2-9 0,-7-11 0</inkml:trace>
  <inkml:trace contextRef="#ctx0" brushRef="#br0">4818 2561 7679,'-11'-5'745,"0"-2"3082,-1-2-3625,-2-2 1,3 1-1,0 1 0,1 0 1,-1 0-1,2-3 1,0-1 1231,0 2-1315,-2-3-45,-5 5 0,0 0 1,0 4 159,0 3-52,0 2 1,2 7 0,2 6 0,1 6 0,-1 8 239,-3 3 0,1 8-353,4-1 1,-3 7 0,8-1 0,-1 3-28,-1 2 0,6 6-622,-5-1 0,6 1-42,6-6 1,1-6 0,5-1 0,-3-2-846,-2-3 0,4-4 273,-6-5 1,6-4 1193,-6-7 0,-21-36 0,-11-8 0</inkml:trace>
  <inkml:trace contextRef="#ctx0" brushRef="#br0">4321 2994 7691,'-16'0'3193,"6"-6"-1486,-1 1-1924,7-8 204,-3 12 0,9-12 1954,3 8-1451,4-8 1,9 10-1,2-6-479,1 2 1,13-4 0,-2 6 0,2 0-855,-1-3 1,5 7 730,-1-5 112,0 5 0,11 0 0,8 2 0,4-1 0,1 0 0</inkml:trace>
  <inkml:trace contextRef="#ctx0" brushRef="#br0">5058 2817 7691,'-16'0'246,"0"0"-60,0 0 1,0 8 245,0 2 0,-6 4 679,1 3 0,0 0-401,5 5-88,0 3 1,7 7-1,3 0 507,5 0-1008,1 0 0,3 0 0,6-2 0,7-3 0,4-6-220,3-3 0,0-9 81,3-4 0,5-3 139,-5-2 1,3 0 74,-2 0 1,-3-7-82,-2-4 0,-4-3 151,3-2 0,-5-2 188,-5-3 1,-4 3-105,-7-4 0,0-3-581,0-1 0,-2 1 226,-3-2 0,-4 6-1348,-7-6 1,-6 8 115,1-3 0,-2 5-338,2 0 1,3 3 1574,-4 4 0,-3 17 0,1 10 0</inkml:trace>
  <inkml:trace contextRef="#ctx0" brushRef="#br0">5442 2930 7691,'0'-16'0,"-6"5"589,1 0 1143,0 1 0,5 2-25,0 8-1377,0 15 1,0 4-25,0 8-12,0 0 1,0 3 0,0-2 271,0-1-432,0 0 0,0-1 0,0-1 0,0-2 0,1-1 479,5 1 0,-4-11 7,3 4-131,-3-3 1,0-6-161,3-7 0,-2-9-164,8-12 1,-2-3 140,2-2-278,3-4 1,-5 5 0,7-7 198,0 0 1,5 0-1,0 0 1,-1 1 104,-2 5 1,-2 1-133,0 3 0,5 6-2102,0 0 0,1 2 961,-6 9 1,0-1 940,0 6 0,28 0 0,8 0 0</inkml:trace>
  <inkml:trace contextRef="#ctx0" brushRef="#br0">6610 2769 7691,'-16'0'301,"0"0"1,0 0 0,0 0 716,0 0 0,2 2 0,3 4 48,6 4 1,-2-1-754,1 2 1,1-1 0,5 6 0,2 2 360,3 4 1,-3-5-303,3 5 0,-3-4-187,-2-2 0,0 5 0,2 0-266,3-1 1,-3-8-137,3-1 0,-1-8 1,1 1-317,6-8 1,3-4-175,2-8 1,0-2 16,0-4 508,0-2 0,0-3 0,0 0 0,0 1 0,0 1-108,0 3 1,0 1 716,0 5 1,-2-4-16,-3 10 0,3 3 311,-3 1 1,-2 13-309,1 9 0,-6 2 1,1 9-1,-1 1 201,1 3 1,-3 1-616,3 0 1,2 0 55,-1 0 0,6-2-1310,-1-4 0,-2-2 20,2-8 0,-1 0-382,6 0 0,0-2 676,0-3 939,7-4 0,16-43 0,11-8 0</inkml:trace>
  <inkml:trace contextRef="#ctx0" brushRef="#br0">7234 2769 7691,'-9'-7'0,"-5"6"311,4-5 1,-5 4-284,-1 2 1,0 8 1320,0 2 1,0 4-606,0 2 0,6 8-256,-1 2 1,7 3-200,-1-3 0,5 5-233,5-5 0,4-1-71,7 2 0,2-8-284,3 3 0,-1-4-27,7-2 239,-8-7 1,10-1-1,-6-4 463,2 1 0,-6-1-141,3-9 1,-6-4 257,-6-7 0,3 0-12,-8 0 1,0-8 137,-5-2 1,0 1-566,0-2 0,-1 1-500,-5-6 0,-3 0-1400,-7-1 1,0 7 871,0-1 1,0 8-1830,0-3 1644,0 4 1159,0 10 0,0 15 0,0 10 0</inkml:trace>
  <inkml:trace contextRef="#ctx0" brushRef="#br0">7554 2785 7691,'-5'-10'2699,"0"-1"-1484,-1 8 65,-1-12-893,5 14 0,-5-5 28,7 12 0,0 2-91,0 8 0,0 0-105,0 0 0,7 6-124,4-1 0,2 6-166,-3-6 1,5 1 257,-5-6-214,4 0 0,2 0 0,0-2 0,0-4 0,0-4-130,0-4 1,0-2-111,0 0 0,0-2 27,0-4-16,0-2 1,0-14 0,0-1-285,0-2 408,0 6 1,-5-4 0,-2 6 20,-2 1 121,-2 0 1,-3 8 0,2 0 325,1 1-51,0 6 0,-10 1 397,0 10 1,-1 4-249,6 2 1,-1 0 119,-5 1 0,5 4-476,-5 0 0,4 6 26,2-6 0,0 1-1261,0-6 0,2 0 615,4 0 0,-3-2-2148,8-4 1507,-8 5 0,12-14 1183,-5 5 0,26-40 0,7-10 0</inkml:trace>
  <inkml:trace contextRef="#ctx0" brushRef="#br0">8195 2737 7691,'0'-8'3150,"0"0"-2603,0 8 0,-2 2 239,-4 4 0,3 4-310,-8 12 0,6-3-3,-6 8 1,6-6-119,-6 6 0,6-2-129,-6 1 0,6 3-96,-6-8 1,8 6-118,-3-6-54,5 1 0,1-6-741,0 0 1,1-8 73,5-2 1,-3-12-180,8-4 1,-2-4 427,1-2 1,5-6 73,-5 1 1,5-2 395,1 1 0,-6 5 268,1-5 0,-2 5 685,1 1 1,5 5-469,-5 0 1,-1 6 441,2-6-311,-7 8 0,10-5 169,-4 8 1,-2 8-386,-3 2 1,2 10 212,-2 1-558,8 8 1,-11-10-1,3 6-215,-3-2 1,3 4-329,0-6 0,6 6-739,-6-6 1,2 1-436,-1-6-733,3 0-484,7-7 2868,0-2 0,14-64 0,4-14 0</inkml:trace>
  <inkml:trace contextRef="#ctx0" brushRef="#br0">8915 2721 7691,'0'-10'705,"0"-1"1,-6 6 881,1-6 0,-6 6-201,6-6 0,-7 8-707,1-3 0,-3-1 109,-2 2 0,0-1-418,0 6 0,0 0-213,0 0 1,-6 0 12,1 0 0,-2 2-69,2 4 35,3 2 0,0 3 0,7 0-84,-1 1 0,5 2 0,2 2 0,3 0-562,2 0 0,0 0-1336,0 0 1,7 0 860,4 0 0,5 0 475,5 0 0,-2 6 253,8-1 1,0 2 249,5-1 161,-7-5 0,5 8 1,-5-5 394,0 1 20,5 1 0,-12-6 0,3 0 644,-3 0 0,-9-6 489,-4 1 0,-3-6-634,-2 6 0,-2-7-167,-3 1 0,-6-3-879,-10-2 0,-2 0-577,-4 0 1,-3 0 523,3 0-619,4-7 1,-6 3-1,8-5-5446,2 2 3859,1-5 0,2 4 2237,0-2 0,21-12 0,6 5 0</inkml:trace>
  <inkml:trace contextRef="#ctx0" brushRef="#br0">9219 3074 9753,'16'0'9830,"-7"0"-4469,-2 0-4123,-7 0-4915,0 0-144,7 0-2662,-5 0 6483,5 0 0,-33-23 0,-19-11 0,0-2 0,1 1 0</inkml:trace>
  <inkml:trace contextRef="#ctx0" brushRef="#br0">1536 4066 7711,'0'-16'361,"0"0"2192,0 0-1317,0 0 1,0 14-736,0 8 1,0 13 0,0 10-1,0 4 535,0 5 0,0 6-534,0-1 1,0 9-112,0 1 0,0 2-376,0-2 1,2-3-308,4 4 1,-5-5 0,6-2 0,-1-5-1276,-1-4 1,1-12-3059,-6-4 4625,7-12 0,-20-67 0,2-23 0</inkml:trace>
  <inkml:trace contextRef="#ctx0" brushRef="#br0">1520 4066 7711,'8'-23'0,"2"-4"0,4-3 511,3-2 1,4 7-394,0 4 0,6-2 931,-6 1 0,8 3 1,-4 8-1,-1 6-396,-2 3 0,-4 2-501,-2 0 1,0 2-116,0 3 1,-6 4 0,-1 7 0,-2 0 179,-3 0 1,-2 0 81,-2 0 1,-8 2-194,-2 3 0,-10-3 0,-1 5 0,0 0 123,-3 4 1,7-4-18,-5-2 0,-1 2-46,2-1 1,0 5 53,5-6-169,0 0 1,0-5-1,1 2-99,5 3 62,3-3 0,1 5-71,1-7 308,7 0 1,7-5 0,7 0 18,0 1 1,5-3 19,0 2 0,2-6-69,-1 6 0,1-2 89,3 1 0,3 3 12,-8-8-181,8 7 0,-10-8 0,6 5-53,-2-2 1,-1 0 130,-6-2-484,0-3 1,-2 7-850,-3-4-868,3-3 1181,-12 5 0,6-7-2072,-2 0 603,-4 0 170,5 0 929,-7 0 1171,0 0 0,-7-7 0,-2-2 0</inkml:trace>
  <inkml:trace contextRef="#ctx0" brushRef="#br0">2257 4258 7719,'-11'0'4000,"0"0"-2768,8 0 559,-4 0-1621,7 7 1,1-3 0,5 7 0,6-1 0,6 1 0,3-2 0,1 0 316,1 0 0,-4-6-309,8 2 0,-7-3 28,1-2 1,2 0 302,-2 0-621,1 0 1,-6-2 0,0-3 0,-2-6-494,-3-3 1,1-2 134,-7 0 1,-1 0-364,-9 0 0,-4 0 1,-7 2-1,0 2-4,0 1 0,-6 7 570,1-1 0,0 3 696,5 2 0,-4 2-231,4 3 600,-3 4 1,12 9-1,-6 2 304,2 1-575,8 7 1,-4-8 0,7 7 90,0 1-481,7-5 1,4 6 0,8-6-1140,2 2 0,8-6 509,-2 3 0,3-10-3157,2-1 3650,0-1 0,28-15 0,8-6 0</inkml:trace>
  <inkml:trace contextRef="#ctx0" brushRef="#br0">2817 4258 7714,'-9'0'2129,"-3"2"-1722,6 3 0,1-1 951,5 7 1,0 1-425,0 9 0,0 4-147,0 7 0,2 2-128,3 3-522,4 4 1,7 2 0,0 0 274,0 1-929,0 2 1,0-3-1,0 0 1,0 0 0,-2-3-1233,-3-2 1,1-4-1039,-6-2 2787,-1 0 0,-19-15 0,-4-2 0</inkml:trace>
  <inkml:trace contextRef="#ctx0" brushRef="#br0">2881 4306 7681,'0'-16'832,"0"0"0,0 0 193,0 0 0,2 6 826,3-1 1,4 7-815,7-1-1211,7-4 1,0 7 0,6-3-1,-4 3 1,-1 4 274,1 3 0,-5 2-80,1 4 0,-5 9-33,-5-4 0,1 3 0,-6-3 0,-5 2 306,-4 3 1,-6-3 117,-7 4 0,0 1 225,0-2-721,0 0 1,-5-5 0,-2-1-1,-1-3 1,1-3-1454,4-2 0,-4-2-1977,1-5 3514,1 0 0,5-28 0,0-8 0</inkml:trace>
  <inkml:trace contextRef="#ctx0" brushRef="#br0">3329 3938 7687,'0'-9'2787,"0"4"-608,0 10 0,0 4-1098,0 7 1,0 9 48,0 7-837,7 0 0,-3 14 0,6-3 83,3 3 1,1 2-1,2 0 1,2-2-536,3-3 1,-3-4-356,3-7 1,-5 0-717,-5 0 0,1-12 1,-4-6 1229,0-5 0,-4-46 0,3-17 0</inkml:trace>
  <inkml:trace contextRef="#ctx0" brushRef="#br0">3713 4226 7687,'-9'16'1258,"2"0"1750,7 0-1727,0 0 0,7 0-980,4 0 1,3 0-1,2-1 1,0-5-293,0-4 0,6-5-561,-1-1 1,2 0-16,-2 0 1,-3-1 0,3-5 0,-3-4-559,-2-5 1,-2-6-107,-3 0 1028,3-1 0,-12 6 1,5 2 492,0 3-268,-5 4 0,0 9 1818,-7 3-1196,-8 4 1,4 9 0,-7 3 87,0 6 0,-5 5 1,-2 5-1,-2 6-369,-4 3 1,-1 4-475,-2 4 1,0-3-843,0 8 953,0-1 0,6 0 0,-1 5 0,-3 5 0,1 0 0</inkml:trace>
  <inkml:trace contextRef="#ctx0" brushRef="#br0">4657 4178 7670,'-10'0'2254,"-1"2"-1611,-1 3 0,3-1 897,-2 7 1,8-1-630,-3 6-576,4 0 1,4-2 157,4-3-333,2 3-73,8-5 0,0 0 1,0-4 111,0-3-196,8-2 1,-7 0 0,5 0 0,-4 0 0,-2 0-409,0 0 1,0-2 23,0-3 0,0 2 0,0-8 0,0 0-597,0 2 1,-6-5 543,1 3 0,-6 3-48,6-3 0,-6 2 59,6-2 489,-8 4 1,10 9 249,-8 3 0,1 4 388,-6 7 0,1 2-223,5 3 1,-3-3 223,8 3 1,0-3-30,5-2 0,0-5-282,0 0 1,5-8 55,0 3 0,6-5-123,-6-1 1,10-9-300,1-7 0,0-1 3,5-10 1,-5 6 4,-5-6 1,1 2-601,-7-2 1,6 4-2151,-6 7 2714,-6 0 0,-8 0 0,-7 0 0</inkml:trace>
  <inkml:trace contextRef="#ctx0" brushRef="#br0">5794 3714 7670,'0'-9'2649,"-2"4"-2112,-3 10 1,1 11 2764,-7 11-2452,1 10 0,-6 6 0,0 12 303,0 9-987,0 14 0,-6 6 0,11-40 1,-1 1-1032,-13 42 868,16-41 1,-1 0-1,-20 36 1,5 0-754,0-11 1,-4-9 0,8-14-1,3-1 750,6-5 0,-10-52 0,5-20 0</inkml:trace>
  <inkml:trace contextRef="#ctx0" brushRef="#br0">6146 4146 7670,'0'-16'0,"0"0"0,0 0 0,0 0 1247,0 0 0,0 0 0,0 0-343,0 0 1,-7 0 0,-4 2-621,-3 3 1,3 4-206,1 7 0,-1 0 126,-5 0 1,0 0-33,0 0 0,0 7 34,0 4 0,0 10-69,0 6 1,0-2 0,2 1 0,1 3 263,3 1 0,1 2-292,-2 0 1,-1-5-209,6 0 0,1-8 0,7 2-357,3-3 1,9-4-254,8-3 0,1-4 244,-2-7 1,2-7-62,4-4 357,3-3 1,-7-7 0,4-2-371,-6-2 647,4-2 0,-7-5 1,3 0-1,-3 2 1,-2 1 251,0 3 0,-2 1-291,-3-2 1,1 4-245,-6 7-327,-1 7 296,-5 2 1,-5 14 304,-1 4 0,-6 10-143,1 6 0,-1 3 339,1 2 0,-3 7 218,3 4 0,-3 3 480,-2 2 0,5 0 34,1 0 0,-1 6-508,-5-1 0,7 0-382,4-5 1,3 0 62,2 0 1,0-1-471,0-5 0,2-2 22,3-8 0,6-8-197,10-2 1,-3-10 203,3-1 1,-3-8-143,-2 3 1,5-12-91,1-4 0,4-10-176,-4-1 0,1-9-530,-2-2 0,-1-2 567,6-9 1,-1 0 610,2-5 0,4-10 0,4-10 0,-1-5 0,1 0 0</inkml:trace>
  <inkml:trace contextRef="#ctx0" brushRef="#br0">6738 3890 7670,'-16'0'1086,"0"0"1418,0 0-1800,0 7 0,2 2 261,3 7 0,-1 2 28,6 3 0,1 2-473,5 4 0,0 3 465,0-3-818,0 3 0,5 0 1,3-1-1,-1-4 1,2-2-130,-1-4 13,3-1 1,5-7-514,0 0 276,0-8 1,0 2 0,0-12-1,0-7-443,0-5 0,0-5-312,0 3 1,-2-2-57,-3-4 655,3-3 1,-10 5 0,5-5-270,-2 3 345,5-3 0,-10 12 0,3-3 333,-3 3-59,5 2 415,-5 7-284,5 2 1,-7 14-1,0 4 313,0 3 0,0 9-16,0 4 1,0 3 352,0 2 0,0 0-322,0 0 1,0 0-227,0 0 0,7-5-1261,4 0 1,-2-8 147,2 2-888,6 4 0,6-9 1760,4 0 0,18-42 0,-3-19 0</inkml:trace>
  <inkml:trace contextRef="#ctx0" brushRef="#br0">7362 3986 7670,'-16'16'1963,"6"-2"-1357,-1-3 1,7 3 0,1-3 428,6 3 0,6-3-452,7-1-462,0-6 0,6 3 0,1-7 101,2 0-160,-6 0 0,10 0 0,-6-2 1,2-3-1,1-4 296,-1 0 0,-2-5-194,-7 3 1,-1-3-257,-5-2 1,3 0-85,-8 0 0,6 0-374,-6 0 396,0 0 0,-10 0 0,-4 2-1014,-5 3 983,2 4 0,-13 7 0,5 0 0,-3 0 0,-2 0 260,-3 0 0,-3 9 10,-1 7 0,6 2 1053,-1 8 0,6-4-299,-6 4 0,13-1-65,-2 2 1,5 3-500,0-3 1,4 1-255,7-1 1,2 2-93,3-8 0,4 0-341,7-5 0,2 0-245,3 0 0,-1-7 229,7-4 0,-6-3-976,6-2 0,-1 0 666,6 0 0,-5 0-299,0 0 0,-1-7 216,6-4 1,6-5 11,-1-5 0,-3 3 809,-2-3 0,-9 3 0,9 2 0,-4-5 0,4 0 0,-7 4 0,-3 7 0,-4 1 0,-2-2 466,0-3 822,-8 5-422,0 0 0,-10 0 551,-4 4 0,-2 3-293,-8-3 1,0 3-650,0 2 0,-2 0-291,-4 0 0,5 5 18,-5 1 0,-1 4-198,2-4 0,-6 4 74,6-4 1,-2 4 118,1-4 0,5 4 15,-5-4 0,4 1 93,2-2-355,0-3 0,0 11 9,0-8 1,6 6-654,-1-6 416,8 0-967,-5-5 435,8 0 75,0 0 500,8 0 0,-5 0 76,8 0 0,-6 0 214,6 0 1,-6 0 437,6 0 0,-6 0 569,6 0-750,-1 0 1,6 0-25,0 0 1,0-5-96,0 0 1,0-1-222,0 6 0,0 0 185,0 0 0,0 0-43,0 0 0,6 0-148,-1 0 1,0 0 67,-5 0 0,6 6 274,-1-1 0,1 2-52,-6-2 1,-6 2-251,1 4 0,-2 3 126,1-3 0,-1-2 115,-3 2 0,-5-1 20,5 6 0,-6 0 273,-6 0 0,-2 0-60,-8 0 0,0-5-131,0 0 0,-2-2-91,-4 1 1,3 3-209,-8-8 0,6 0-190,-6-5 1,6 0-527,-6 0 1,8 0-1004,-3 0 1,4-1-844,2-5 0,0-1 1335,0-4 1,8-3 1176,2 3 0,26-38 0,6-12 0</inkml:trace>
  <inkml:trace contextRef="#ctx0" brushRef="#br0">8371 3714 7670,'-2'-11'1261,"-3"1"70,3 6 0,-12-3 86,3 7 0,2 12 0,0 6 1,2 5-208,3 6 1,-3 1-686,2 2 1,0 7 84,5 4 1,5 3-708,0 2 0,6-5-1339,-6-1 1232,8 1 1,-10 0-1,6-2 1,-2-4 0,-3-5-4441,-2-3 1882,-2-10 2762,0 4 0,-22-42 0,-4-10 0</inkml:trace>
  <inkml:trace contextRef="#ctx0" brushRef="#br0">8131 3874 7664,'-8'9'1930,"0"5"2590,-8-12-1763,7 12-936,2-5 1,10 0-1501,8-4-432,-1 4 0,22-7 0,-1 3 0,4-3 0,3-2-671,1 0 1,-5 0-1810,3 0 1,0 0 2590,-5 0 0,18-28 0,-7-8 0</inkml:trace>
  <inkml:trace contextRef="#ctx0" brushRef="#br0">8595 4034 7664,'1'11'0,"5"-1"0,-4 3 917,3 8 0,-3-3 394,-2 3 0,0-3 0,0-2 0,0 2 46,0 3 0,0-8-1358,0 3 1,5-4-408,0 4 0,3-2-1054,-3-3 410,-3-4 1,7-14-794,-4-4 1845,-3-10 0,-2-37 0,0-16 0,-5-8 0,1-1 0</inkml:trace>
  <inkml:trace contextRef="#ctx0" brushRef="#br0">8659 3634 7664,'-11'-5'0,"0"-1"70,1 1 0,-6 7 0,0 3 1,7-1 209,3 6 0,5 1 454,1 5 0,0 0-2883,0 0 2149,7 0 0,52 14 0,19 4 0</inkml:trace>
  <inkml:trace contextRef="#ctx0" brushRef="#br0">9027 3970 7664,'0'16'933,"-5"0"204,-1 0 1,-4 5-452,4 1 0,-4 6 138,4-1 1,1-2-40,5 2 0,0-6-327,0 6 0,7-8 67,4 2 0,3-5 104,2-5-518,0-4 1,2-7 0,1 0 290,3 0-346,-1 0 1,-5-7 0,0-5 299,0-8-347,-7 2 1,5-12 0,-5 3 489,0-3-333,-2-2 1,-7-7 0,0-2-136,0 0 0,-2 0-374,-3 4 0,-4 8-547,-7-3 1,0 6 475,0-1 0,0 6-141,0 10 0,-5 4-100,-1 7 1,1 0 239,5 0 0,0 7-410,0 4 0,5 3-137,1 2 0,6 0 962,-1 0 0,24 14 0,8 4 0</inkml:trace>
  <inkml:trace contextRef="#ctx0" brushRef="#br0">9459 3890 9121,'0'16'4227,"0"0"1,0 7-2956,0 4 1,-5 3-217,-1 2-793,1 0 0,5 0 0,0-2 752,0-3-807,0 3 1,0-12 0,0 3-207,0-3 0,0-7-491,0 0 1,2-10-1085,3-1 0,-3-12-55,3-9 1200,4-8 0,-5 10 0,6-8-381,3-2 196,1-1 1,4-2 0,1 0 0,4 2 0,1 3-1187,-1 6 1,0 3 1626,-2 2 1,-3 2 421,3 3 0,2-1 187,-1 6 1,-1 3 1213,-5 8-510,0 11 1,-5 4 0,-2 6 980,-2 3 1,-2 6-745,-5 3 1,0 1-740,0-2 1,0-3-41,0 3 1,0-8-549,0-2 0,2-3-919,3 3-716,-3-4 1156,5-7-4663,-7-7 2441,0-9 2650,0-9 0,-7-35 0,-2-8 0</inkml:trace>
  <inkml:trace contextRef="#ctx0" brushRef="#br0">10179 4210 14065,'-5'-10'-3738,"0"-1"3738,1-2 0,-33-36 0,-8-12 0</inkml:trace>
  <inkml:trace contextRef="#ctx0" brushRef="#br0">17862 5907 8085,'-11'0'-184,"0"0"0,8-7 1,-4-2-1</inkml:trace>
  <inkml:trace contextRef="#ctx0" brushRef="#br0">17830 5907 8085,'-9'0'-486,"-5"0"283,12 0 1132,-12 0-283,12-7-500,-5 5 1,7-12 0,1 5-477,5 0 352,-4 2 1,12 7 148,-4 0 0,-1 0-123,2 0 1,-6 0 304,6 0 0,-6 2 532,6 3-622,0 4 1,-1 2 132,1-1 1,-6-6-1,6 3 118,1 0 0,3-5-463,1 3 0,0-3 45,0-2 1,5 0 0,2 0 0,2 0-95,3 0 1,3 0-160,1 0 1,0 0 54,0 0 0,2 2-60,3 3 1,-3-3 121,3 3 1,-9-3 43,-1-2 1,0 0 177,5 0 1,-2 5-80,-3 1 1,3-1 137,-3-5 0,1 0-97,-1 0 0,3 0-36,-3 0 0,5 0-49,5 0 0,-3 0-120,3 0 1,-3 0-95,-2 0 1,0 0 45,0 0 0,0 0-11,0 0 0,-5 0 90,-1 0 0,-1 0 118,2 0 1,3 0 11,-3 0 1,1 0-17,-1 0 0,3 0-26,-3 0 0,8 0 26,3 0 0,-1 0 30,-5 0 1,0 0-45,0 0 0,0 0-136,0 0 1,0 0 111,0 0 1,-5 0-152,0 0 1,-6 0 49,6 0 0,-6 0 41,6 0 0,-6 0 13,6 0 1,-1 0 7,6 0 0,-3 0 8,3 0 0,-4 0 14,10 0 0,1 0 69,-2 0 0,2 0-66,-2 0 1,-1 0 40,7 0 1,-8 0-54,3 0 0,1 0-5,-2 0 1,0 0-21,-5 0 0,6 0-7,-1 0 0,0 0-3,-4 0 1,4 0 19,0 0 1,8 0-40,-3 0 1,5 0 27,1 0 1,0 0 120,0 0 0,1 0-42,5 0 1,-4-2 148,3-3 1,2 3-105,-2-3 0,11-2 16,-5 1 1,2-1-204,-8 2 1,-5 3 102,0-3 0,4 3-195,-10 2 0,1 0 118,-11 0 0,5 0-16,1 0 0,4 0 39,-4 0 0,4 0 10,-4 0 0,4 0-10,-4 0 0,6 0 35,-1 0 1,-2 0 28,1 0 1,-6 0-28,1 0 0,2 0 1,-1 0 0,-1 0-9,-5 0 1,0 0 57,0 0 1,-2-5 16,-3-1 1,3 1 15,-3 5 1,3 0 25,2 0 1,0 0-71,0 0 0,2 0-48,3 0 0,-1 0-103,7 0 1,-1 0 5,6 0 1,-5 0 64,0 0 1,-6 0 22,6 0 1,-1 0 48,6 0 1,0 0-1,0 0 0,0 0 3,0 0 0,6 0 150,-1 0 1,6-2-143,-6-3 1,8 3 16,-3-3 0,5 3-140,1 2 1,0 0 115,0 0 1,-6-2-228,1-3 1,3 3 3,2-3 1,-3 3 98,-13 2 0,1 0 35,5 0 0,-4 0-9,3 0 1,-3 0 108,-2 0 0,5 0-96,0 0 1,6 0 160,-5 0 0,-1 0-110,-5 0 0,0-5 125,0-1 1,5 1-126,1 5 0,-1 0-6,-5 0 1,0-5-38,0-1 1,0 1-134,0 5 0,-5 0 39,-1 0 1,-6 0 89,1 0 0,2 0-147,-1 0 0,-1 0 101,-5 0 0,0 0 122,0 0 0,6-2-38,-1-3 1,6 3 170,-6-3 1,6 3-153,-6 2 0,11-5 15,-5-1 0,12 1-294,-7 5 0,3 0 98,-3 0 1,7 0-91,4 0 0,-4 5 7,-1 1 0,-3 1-78,3-2 0,1-3 263,3 3 0,-3-3-124,-6-2 0,0 0 384,5 0 1,3 0-108,7 0 1,0 0 144,0 0 1,-2-2-52,-3-3 0,6 3 13,-6-3 0,-2-2-96,-14 1 1,3 1-56,-3 5 1,3 0-82,2 0 0,-7 0-218,-4 0 1,-3-5 81,-2-1 1,3 1 120,-3 5 0,4 0 21,-9 0 0,8 0-34,3 0 1,-1 0 141,-5 0 1,0 0-72,0 0 0,-5 2 19,-1 3 0,-4-3-23,4 3 1,-6-3 12,1-2-92,-3 0 70,5 7 0,-5-5-21,3 3 1,-3-3 11,-2-2 1,5 2-69,1 3 1,-1-3 59,-5 3 0,0-3-103,0-2 142,7 0 0,-5 0 3,3 0 0,-8 0 7,-3 0 1,-4 0 261,4 0-70,-6 0 397,3 0-604,-7 0 1570,0 0-1337,0-7-29,0 5-84,0-5 16,0 7-3807,0 0 2900,0-7-118,0 5-303,0-5 475,0 7 1,-2 0 7,-3 0 0,1 0 1,-6 0 684,-3 0 0,-36-8 0,-16-5 0,-5-1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31098 15304 7827,'-22'-18'3,"-1"-3"1,0-4-1,-2-2 1,2 4-1119,0 5 985,-5-1 1,1 10-1,-9-7 1,-5 0 0,-3 0 89,-6 0 377,-1 0 0,3 0 0,0 0 1,-2-2-1,-2 0 433,-1 2 1,-2-3-480,1 8 1,3 4-166,-8 2 0,-5 3 0,-7 2 0,0 2 55,0 3 1,-6 6-347,3 10 1,-8-1-1793,2 6 1937,-4 1 1,11 0 0,-7 1 0,-2 6 0,41-15 0,-1 1 22,-1 0 1,1 1 0,-4 2 0,1 0 0,2-2 0,0 1 0,1 1 0,-1 2 237,0 1 1,-1 1 0,0 1-1,1-1-114,-3 2 1,1 1 0,1 1-1,1 0 53,3-1 1,0-1-134,0 2 0,0 0 0,0 2 0,0 0 0,0 0 0,2 0 0,1 0 1,1 0-1,-30 29 21,5 0 1,10 0 7,-2 2 0,3 1-272,2-1 1,5-6 97,0 1 0,8 0 91,-3 5 1,5 5-139,1 0 0,0 3 95,0-3 1,0-1 117,0 6 1,0 1-46,0 5 0,0 0 4,0 0-1,1 0-4,5 0 0,3-2 31,7-3 0,7-4-42,3-7 1,6-1 48,6-5-104,10 5 1,10-12 0,10 6-122,1-2 256,8-1 0,3-6 1,10 0 154,5 0 1,2 1-175,5 5 1,1-4-129,-34-24 1,1 1 0,2-2 0,1-2 274,34 20 0,-35-21 0,0 0-172,30 15 0,6 1 70,-1-6 1,3 0-326,2 0 172,0 0 1,0-5-1,2-3-350,3 0 333,-41-10 1,1 0-1,0-5 1,1-2 0,-1 2-1,0-2 11,2-3 0,-1-1 1,1 1-1,0-1 34,1 0 1,0 0 0,0 0 0,-2-1 75,45-2 1,-5 0 486,-12 0 0,3-5-474,-8-1 0,4-1-63,-9 2 1,9 1 19,-9-6 0,11 1-178,-1-2 1,5-7 14,1 8 1,0-10 14,0 4 0,0-2 77,0-8 1,3 4-1,-3-4 1,-37 10 0,0-1-577,37-20 668,-41 15 1,2 0-1,6 1 1,0 1-1,-2-4 1,-1-2-23,0-1 0,1 1 1,-1 0-1,-1 0-77,-2-3 0,-2-1 0,-1 1 1,-1-2-86,0-3 0,0-2 0,-3 1 0,0-1 43,1-1 0,-1 0 0,-4-2 0,-1 1-189,24-31 0,-27 31 1,-2-1-2,24-35 1,-2-3 22,-3 2 1,-4-1 128,-7 7 1,-5-6 156,0 5 1,-10-10-47,-1 6 0,-7-8 275,-9 7 0,0-5-140,0-5 0,-7-2-90,2 41 0,-1 1 1,-1-3-1,-2 0-171,-1 0 1,-1 0 0,2 0 0,-2 0 53,-2-3 1,0 0-1,2 3 1,0 0-61,-2 3 1,0 0 0,-9-43 87,-4 8 0,-3 7 186,-8 4 1,-2 7 333,-4 8 0,-10 6-322,-1 11 0,-6 3 135,-4-3 1,-5 5-80,-1 5 1,1 4-25,5 7 0,0 0-91,0 0 1,2 2-167,3 3 1,6-1 275,10 6 0,-2-1-516,8 2 1,-7 3 237,1-3 1,4 3-405,2 2 0,3 0 362,2 0 1,0 0-420,0 0 543,7 0 0,-5 7 0,5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4962 1601 7659,'10'-5'-2,"1"-3"0,1-1 0,1-3 0,-1-2 60,-1-2 1,-6 0 0,4 0 700,-2 0 1,4 0 551,-6 0-952,1 0 0,-8 5 30,-4 0-302,5 8 1,-14-4-1,5 7 1,-4 0-109,-2 0 1,0 0-293,0 0 0,-2 0 98,-4 0 72,-2 7 0,-3 0 1,0 5-1,-3-1 0,-4 2-17,-3 1 1,-2 4 184,1 3 0,5-2 0,-3 6 0,6 0 58,3 0 0,9-3-32,2 4 0,7-4-310,9 4 1,9-6-67,7 1 202,7-3 1,17-7 0,2-3-414,4 0 404,3 4 1,-1-8 0,-2 6-234,-4 3 425,-2 1 1,-16 7 0,-2 2-206,-4 2 174,-2 2 0,-8 7 0,-2 1 62,-4 3-114,-2-1 1,-13-5 0,-3 0 423,-2 0-289,1-7 1,1-2 0,0-7 641,0 0-448,0 0 1,0-7 254,0-4-567,7-3 1,0-9-1,5-5-106,-1-8 1,0-5-304,5-7 1,5-2 177,0-3 1,8-9-25,-3-8 0,5-1 15,1 2 1,1 3 23,5-3 0,-5-4 306,5-2 0,1-1 494,-2 1 0,1 4-222,-6 7 1,-2 3 261,-4 8 0,-2 7-645,-8 14 1,-2 7 110,-4 3 0,-1 6-883,-3 6 1,-5 3 153,5 7 645,3 0 0,-8 28 0,7 8 0</inkml:trace>
  <inkml:trace contextRef="#ctx0" brushRef="#br0">5442 1937 7675,'9'-9'196,"5"2"0,-12 9-292,3 3 1,-1-1 1132,1 6-836,-3 1 0,5 0 0,-7-1 0,0 3 0,0 1-272,0 2 1,0 0-445,0 0 0,0-5 515,0-1 0,-7 15 0,-2 9 0</inkml:trace>
  <inkml:trace contextRef="#ctx0" brushRef="#br0">6178 1489 7673,'-7'-9'59,"3"-4"0,-5 6 0,1 0-123,-1 0 1,5-5 0,-3 3 0,2-2-920,-1 0 1434,-6 8 0,3-10 0,-7 8-197,0 2 1,5 1 31,1 2-228,6 7 0,-10 2 0,5 9 0,-2 1 0,1 4 42,-3 2 0,4 2 0,0 5 0,2 0-272,4 0 1,1 0 64,2 0 0,0-5 0,0-3 0,2 0-281,3-5 1,4-8-78,7-6 0,2-3 154,3-2 0,-1-2 311,6-3 0,4-26 0,2-11 0,7-6 0,-1 0 0</inkml:trace>
  <inkml:trace contextRef="#ctx0" brushRef="#br0">6322 1441 7673,'0'10'574,"0"1"1,0-6-149,0 6 0,-2 5-156,-3 5 0,1 10 0,-5 1 0,1 9 428,-1 5 0,0 2-458,-2 0 1,-1 0-262,6 0 1,1-5 0,5-2 0,0-2-2,0-4 0,0-3 22,0-5 0,28-18 0,8-11 0</inkml:trace>
  <inkml:trace contextRef="#ctx0" brushRef="#br0">6994 1473 7673,'-2'10'398,"-3"1"0,3 0 414,-3 5 0,-2 0-444,2 0 0,-1 2 1,6 3-1,0 6 337,0 3 0,0 2-201,0 0 1,2 0-456,3 0 0,-1 0 0,5 0 0,0 0-652,0 0 1,-4-5 487,6-1 0,-6-1-506,6 2 0,-8 1 0,2-6 0,-3-1-444,-2 2 0,0-5-164,0 3 315,0-3 914,0-9 0,-7-23 0,-2-13 0</inkml:trace>
  <inkml:trace contextRef="#ctx0" brushRef="#br0">6802 1905 7672,'-9'0'2337,"2"0"0,9 0-1859,3 0 0,4 0 221,7 0 0,7-5-383,4-1 1,9-6-321,1 1-41,0-3 0,1-2 0,1 0 0,0 0 0,2 0-1575,0 0 0,-8 5 1620,-1 1 0,43-37 0,-36 17 0,0 0 0</inkml:trace>
  <inkml:trace contextRef="#ctx0" brushRef="#br0">8963 1393 7649,'0'-16'0,"0"0"1,0 0 615,0 0-350,0 7 0,0-5 0,-2 5 0,-3 0 0,-4 2 0,-2 1 369,0 1 1,1-2-425,-6 2-140,0 3 0,-2-5 0,-2 7 0,-3 0 0,-2 0 336,-3 0 0,-4 7-351,-5 3 1,3 5-30,-3 1 1,4 0 0,7 0-1,4 1-94,5 5 0,2-4-231,5 3 1,4 2-453,12-2 567,10 1 0,10-1 1,10 2-1,3 0 1,2 0-632,4-3 677,-6 5 1,5 0 0,-7 7-1,-1 0 1,-4 0-183,-5 0 1,-6 0 231,-10 0 1,-4 5 187,-7 1 78,-7-1 0,-4 0 1,-10 1 350,-6-3-149,-10-1 1,3-4-1,-3-3 838,3-6-926,2-3 1,0-7-1,0-2 725,0-2-858,7-2 1,7-14 0,9-7 238,2-9-682,2-12 1,12 1 0,3-8-568,5-6 0,6 0 413,0-8 1,8 1 58,-2-2 1,3-1 203,2 6 0,0-1 463,0 2 1,0-2 35,0-4 1,-2 4-178,-3 7 0,-4 7-18,-7 3 0,-2 6 69,-3 6-2002,-4 10 1056,-14 9 747,5 7 0,-12 21 0,5 6 0</inkml:trace>
  <inkml:trace contextRef="#ctx0" brushRef="#br0">9395 1841 7650,'-7'16'580,"-2"0"0,-2 0-372,1 0 0,4-2 1341,-4-3-1397,6 3 1,-3-5 0,7 7 0,0 0-650,0 0 1,0 0 31,0 0 235,0-7 230,0 5 0,36-40 0,8-3 0</inkml:trace>
  <inkml:trace contextRef="#ctx0" brushRef="#br0">10003 1185 7650,'-16'16'0,"0"0"0,-5 7 486,-1 3 0,1 6-70,5 6 1,5-3 0,3 8-1,0 2 349,5 1 1,1 0-803,2-3 0,0 1 0,2-6 0,1-3-659,3-1 0,6-2-403,-1 0 0,-2-7 542,1-4 1,-4 1 556,4-6 0,-6-11 0,3-14 0</inkml:trace>
  <inkml:trace contextRef="#ctx0" brushRef="#br0">10403 1233 7650,'9'-7'0,"0"5"273,-4-4 1,-3 12-1,4 6 1,-5 8 995,-1 6 0,0 10-776,0 1 1,0 13-1,-1 0 1,-3 5 65,-1 6 0,-2-1-642,1-1 1,4-2 269,-3-4-544,3-3 0,-3 5 0,0-7 1,-1-2 356,-1-3 0,-30 10 0,-15-3 0</inkml:trace>
  <inkml:trace contextRef="#ctx0" brushRef="#br0">5378 3522 7742,'-9'-16'188,"0"2"0,4 3 1,-6 6-96,-3 3 1,3 14 0,0 6 0,-1 7 1035,-2 9 0,-4 5-645,-3 9 1,3 0-245,-4 0 0,5 2-55,1 3 0,-6-1 129,1 6-562,7-6 1,1 1 0,8-8 0,1-2 0,3-3-201,1-4 1,9-2-687,7-18 1,1 3 54,10-8 1079,0-4 0,33-28 0,8-15 0</inkml:trace>
  <inkml:trace contextRef="#ctx0" brushRef="#br0">6194 3618 7743,'-16'-16'-245,"0"7"132,0 4 1,-5 3 0,-3 2 0,1 2 445,0 3 0,-5 4-23,1 7 1,-3 7-1,-2 4 1,2 5 146,3 5 0,-1-1-185,6 6 1,1 1-107,5 5 0,2 5 0,3 3 1,7-1-69,8 0 1,7-2-56,10-5 0,4 4-299,7-4 0,2-9 1,1-14-1,4-2-239,2-3 0,-3-4 320,4-6 0,-6-3-27,1-7 258,-3-7 1,-7-2 0,-2-8 0,-2-3 0,-6-3 441,-4-2 0,-6 5-329,-7-1 0,0-4 0,-2 0 0,-3 0-65,-6 4 0,-8-2-27,-3 2 0,-4-6-311,4 6 0,-4-1 113,4 6 0,-4 0-32,4 0 0,-4 5-450,4 1-285,1 6 445,5-3 443,7 7 0,52 21 0,19 6 0</inkml:trace>
  <inkml:trace contextRef="#ctx0" brushRef="#br0">6658 4226 7743,'0'-9'242,"0"2"1,0 9-468,0 3 0,0-1 746,0 7 0,5-1-67,1 6-638,-1 0 1,-3-2-1,1-1-745,3-2 929,6-1 0,26-15 0,13-6 0</inkml:trace>
  <inkml:trace contextRef="#ctx0" brushRef="#br0">7074 3698 7728,'0'-11'645,"0"1"0,7 4-412,4-4 0,10 6-117,6-1 1,10-2-1,8 1 1,5 1-108,3-2 1,7 5 92,-1-3 0,-4 3-62,-1 2 0,-6 0 1,-7 0-1,-11 3-4,-12 8 0,-10 0-45,-8 10 0,-1 4-24,-5 2 0,-4 8 0,-12 4 1,-6 2-105,-8 4 1,1 1 90,-8 2 0,7-5 195,-1-1 0,-2-1 0,2 4 0,3-4 503,5-2 0,8-4-353,10-8 1,4-4-185,7-7 1,7-2 0,6-1 0,6-4-117,8-2 1,5-2-20,5-5 1,-1 0-139,7 0 0,-6 0 0,4 0 0,-2 0-64,-3 0 1,1 0 285,-5 0 1,-4 0-505,-12 0 0,0 2-1288,0 3 1728,0 4 0,-21 36 0,-6 6 0</inkml:trace>
  <inkml:trace contextRef="#ctx0" brushRef="#br0">8355 3682 7686,'-7'-9'632,"5"-5"0,-7 10-246,4-6 0,1 6-212,-7-1 1,6 10-1,-6 6 1,-1 5 184,-2 5 1,-2 4-190,0 7 0,0 5 0,0 2 0,1 2 161,5 4 1,-3 3-251,8 5 1,0-3 0,5 3-1,1-5-132,5-5 1,4-4-11,12-7 0,4-7-372,12-4 360,-4-3 1,10-3-1,-5-5 1,0-4-1,2-6 62,0-6 1,0-8 239,2-7 1,-6-8-1,-9 4 1,-4-1 294,-7-1 1,1 2-261,-13-2 0,1 2 63,-6 4-306,0 3 0,-2-12 0,-3 5 0,-6-2 0,-3 1-452,-2-3 1,-7 4-319,-4-1 1,-2 1 19,3-2 729,-4-3 0,-24 5 0,-13-7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15685 5347 7681,'-9'-16'642,"-3"5"-282,6 0 1,-6 1 0,3-6 0,0 0 0,2 2 1162,0 3 1,3-3-766,-6 3-669,-1-3-39,-5 5 1,0 2-1,0 9 1,0 3-1,-2 6 141,-3 3 1,1 9-76,-6 4 1,1 8 0,-4 4 0,3 4 97,-3 7 0,1 0-27,1 8 1,0-1 341,11 2-551,-3-4 1,17-7-1,0 0 1,9-2-1,11-3 118,5-6-156,11-10 1,2-6 0,6-10-1,4-4 1,2-2-2216,0 1 1,4-1 1567,-9-5 1,-2 0 61,1 0 0,-6 0 645,1 0 0,18-21 0,4-6 0</inkml:trace>
  <inkml:trace contextRef="#ctx0" brushRef="#br0">16085 5715 7693,'-9'7'0,"-3"-3"0,6 6 247,-6 1 1,10 5 0,-3 0 0,3 0 0,2 0 1110,0 0-1292,0 7 1,2-5-1,3 3 1,6-3-1,5-4-193,5-3 0,-1-2 180,6-4 0,-1-3-411,2 3 299,3-3 0,-12-7 1,3-4-1,-3-4 1,-2-4 13,0-1 1,-2-2-5,-3-1 1,-4 3 488,-7-3 0,0 3 0,0 0 1,-2 0 482,-3 2 0,-4-3-620,-7 8 1,0-3-358,0-2-141,0 0 0,0 5 1,0 2-1,0 2 1,0 2-2111,0-2 2305,7 5 0,2 9 0,7 11 0</inkml:trace>
  <inkml:trace contextRef="#ctx0" brushRef="#br0">16597 5603 9853,'0'18'521,"-2"1"0,-1 4-169,-2 2 1,-1-2 0,4 8 0,-1 1-165,-2-4 1,-1 4-1,4-7 1,-1 2 75,-2-1-420,-1-6 0,8 1-115,3-10-179,-3-4 330,12-7 0,-7-9 0,6-5 0,-2-7 0,-1-4-220,-1-4 0,5-3 266,-3-5 1,3 3 130,2-3 0,0-1 1,-2 3-1,-1 3 598,-2 2-369,-1-4 1,5 16 204,-5-3 0,3 12-64,-8 9 1,6 12-212,-6 10 0,0 6-63,-5-1 0,2 8-109,3 3 0,-3 1 102,4-2-112,-5-3 0,1 5 0,2-7 7,1 0-281,0 0 1,-3-5 0,2-2-747,1-2 20,7-9 1,-8-2 0,7-6-117,1-3 0,2-3 1082,2-5 0,22-75 0,-17 28 0,0-1 0</inkml:trace>
  <inkml:trace contextRef="#ctx0" brushRef="#br0">17317 5539 7684,'-10'0'0,"-1"0"0,6 0 994,-6 0 1095,8-7-631,-12 5-228,14-5-1198,-14 7 39,6 0 4,-7 0 1,0 5 6,0 1 0,6 6 0,-1-3 0,0 2 112,3-1-390,-7 1 1,12 3-30,-8-3-28,8 3 0,-3-5-446,12 7 467,2-7 0,8 3 0,0-5 0,0 1 1,0 0-286,0 1 0,0-3 488,0 4 0,4 1 252,-4 5 0,4-2-185,-10-3 0,-1 3-34,2-3 0,-8 3 499,3 2 1,-5 0 332,-1 0 969,0 0 1,-7 0-935,-3 0 0,-5-2-634,-1-3 1,0 1-488,0-6 1,0 4-566,0-4 0,6-1-3117,-1-5 2061,0 0 1871,-5 0 0,8-35 0,0-10 0</inkml:trace>
  <inkml:trace contextRef="#ctx0" brushRef="#br0">17542 5571 7677,'-11'2'0,"0"3"0,2 4 1252,-1 7 1,3 0-613,7 0 1,0 2-1,0 1 1,1 4 829,5 2 0,-3-3-1221,8 4 1,-6-6-164,6 1 1,-8 2-174,3-1 1,1-1-1186,-2-5 0,6 0 325,-6 0-621,1 0 1568,-6-7 0,7-37 0,2-17 0</inkml:trace>
  <inkml:trace contextRef="#ctx0" brushRef="#br0">17542 5011 7673,'-16'0'0,"0"0"0,0-6 1781,0 1 1,5 0-175,0 5-1479,1 0 0,1 1-128,3 5 0,40 10 0,11 9 0</inkml:trace>
  <inkml:trace contextRef="#ctx0" brushRef="#br0">17878 5619 7622,'1'-9'561,"3"2"291,1 0 0,2 0-207,-1-4 0,-4 2-92,3 4 226,-3 3 0,-2-7 977,0 4-1089,0 3-468,0-12-145,-7 12 0,-2-5 0,-7 9-86,0 3 0,0-1 159,0 6 1,0-1-444,0 2 162,7 3 0,-6-5 0,5 7 1,-4 0-287,-2 0 0,5 0 112,0 0 0,8-5 81,-3-1-3,5 1 1,1 5 138,0 0 1,1 0 0,5 0 104,4 0 1,5 0-49,1 0 1,-6-5 409,1-1 1,-6 1 47,6 5 0,-6-5 186,6-1 0,-7-4 281,1 4 282,-3 1-857,-2 5-127,0 0 0,-2-2-813,-3-3 0,1 1 122,-7-6 0,6-1-188,-6-5 1,6 0-1061,-6 0 1770,1 0 0,-21-28 0,-2-8 0</inkml:trace>
  <inkml:trace contextRef="#ctx0" brushRef="#br0">18150 5171 7667,'-14'7'1439,"3"4"1,4 3-930,7 2 0,-6 9-76,1 7 281,0 7 0,5 11 0,0 1 171,0 3-863,0 6 0,0-8 1,0 3-210,0-5 1,0-1-1,0-11 1,0-5-2402,0-4 1434,0 1 1153,7-12 0,-13-30 0,5-17 0</inkml:trace>
  <inkml:trace contextRef="#ctx0" brushRef="#br0">17958 5619 7661,'7'9'2584,"2"-2"-1334,7-7 1,1 0-862,5 0 0,3 0 0,7 0 0,1-2-646,5-3 0,-3-2-918,8-4 1,-7-1-1693,1 6 2867,-3-6 0,19 3 0,6-7 0</inkml:trace>
  <inkml:trace contextRef="#ctx0" brushRef="#br0">18470 5603 7661,'-16'0'2620,"7"7"-1684,2-5 0,7 7-436,0-4 0,7-3 345,4 3-647,3-3 0,2-4 1,2-1-1,1-4 0,4-1 33,2 1 1,-5-5-264,1 1 0,-3-1 0,-2-1 0,-2 3-97,-3-3 0,1 4-348,-6-1 179,-1-1 0,-7-3 0,-3 3-161,-6 6 0,-8 3 313,-3 2 0,-4 7 362,4 4 0,-6 5 1,3 5-1,-2 4 469,1 0 1,6 5-300,-1-3 1,3 3-200,2 2 0,7 0 1,4 0-1,3-2-295,2-3 1,7-6-1293,4-10 0,5 1 676,5-6 1,-2-1-1999,8-5 2722,-7 0 0,38-43 0,3-10 0</inkml:trace>
  <inkml:trace contextRef="#ctx0" brushRef="#br0">18870 5507 9268,'-9'7'657,"0"2"-26,4 7 0,1 0-178,-6 0 1,1 7-52,-2 4 0,-3 3-121,3 2 1,2 0-41,-1 0 1,4-5-52,-4-1-188,6-6-341,-3 3 146,7-14 1,7-4-369,4-10 1,3-9 108,2-8 0,0-6-230,0 1 0,-4-3 279,4-2 1,-3 0 119,8 0 1,-3 2 931,-2 3-532,0-3 0,0 12 1,0-3 658,0 3-301,0 2 0,0 7 628,0 4 0,-5 5-571,-1 5 1,-6 4-166,1 7 0,-3 7-355,-2 4 1,0 3 74,0 2 1,0 0-235,0 0 1,0-2 131,0-3 1,0 1-891,0-6 0,0-1 165,0-5 1,2 0-118,3 0 0,-1-7 140,6-4 717,-6-3 0,15-34 0,5-21 0,-2-1 0,0 1 0</inkml:trace>
  <inkml:trace contextRef="#ctx0" brushRef="#br0">19414 5075 7655,'9'-9'2124,"0"-4"-1514,-4 8 1,-3 1-274,3 10 0,-3 8-137,-2 7 0,5 15 37,1 1 1,-1 8-1,-5 3 1,2 0 1020,3 0 1,-3 5-844,3 1 1,2 4-175,-1-4 1,1-6-505,-2-6 0,-3-6 192,3 1-867,4-10 0,-7-2-1354,3-4 2292,-3-3 0,-30-31 0,-8-15 0</inkml:trace>
  <inkml:trace contextRef="#ctx0" brushRef="#br0">19254 5507 15148,'18'5'1729,"3"1"0,4-1-1086,7-5 1,7 0-1456,4 0 317,3 0 0,-3-2 0,0-1-3028,1-3 2633,-5 1 1,6 0-1,-8-1 1,-2 1 0,-1 0 889,-2-1 0,0-6 0,0 3 0</inkml:trace>
  <inkml:trace contextRef="#ctx0" brushRef="#br0">20022 5475 7644,'-7'9'0,"4"5"417,-8-3 0,6 1 0,-4 2 0,2 1 1521,3 2 1,2 3-1069,2-4 0,0 0-356,0 0 1,2 5-1,3 1 1,4-3 295,0-1 0,11-7-566,-4-1 1,3 1-415,-3 5 1,0-7 0,2-4 0,2-3-363,1-2 0,0 0-121,-5 0 1,6-2-127,-1-3 1,0-4-1,-5-7 1,0-2-46,0-3 0,0 3-10,0-3 1,-1 3 569,-5 2 0,3 0 0,-6 0 0,0 0 44,0 0 0,-2 5 1812,-5 1-1094,0 6 732,0-3 1,-1 9 0,-5 3-106,-4 6 1,-10 10-725,-1 6 1,-8 10-32,3 6 0,-6 5-233,-6 5 0,-3-1-171,-7 6 1,0 6-39,0 6 0,2-1-629,3-5 0,4-2 701,7-3 0,6 0 0,-1-11 0,2-7 0,5-6 0,6-3 0</inkml:trace>
  <inkml:trace contextRef="#ctx0" brushRef="#br0">21399 5619 7625,'-16'0'120,"0"0"0,-2 0 403,-3 0-78,3 0 1,-11 0 0,8 0 0,0 0 0,-1 0 0,-1 2 0,0 1 306,0 3 1,2 6-646,5-1 1,0-2-50,0 1 245,0 1-358,0 5 0,5 0 123,0 0 1,8 0 0,-3 0 0,5 0 326,1 0-264,0 0 1,0 0-176,0 0 211,0 0-169,0 0-57,0-7 1,1 3-495,5-6 333,-4-1 610,12-5-92,-12-7-360,5 5 0,-6-10 111,5 6 130,-4-6-532,5 10-234,0-12 1,-5 10-354,3-6-535,4 6 1022,-7-10 0,6 10-56,-2-6-86,-4 6 1,5-5 594,-7 4 0,-15-18 0,-2-11 0</inkml:trace>
  <inkml:trace contextRef="#ctx0" brushRef="#br0">19734 4819 7675,'-16'0'48,"0"-6"1,0 1 53,0 1 449,7 3 1,-3 2-1,7 5 1,1 4 317,2 5 1,2 8-495,0 3 0,0 5-2,0 1-97,0 7 1,6 2-1,-1 8 1,0 3-1,1 3 82,-1 2 0,0-4-318,-5 6 1,0 0 198,0 5-429,0-14 0,0 1 0,0-12 1,0 1-1,0-3-269,0-7 1,0-10-833,0-10 0,2-6-1088,3 1 2379,-3-3 0,12-45 0,-5-10 0</inkml:trace>
  <inkml:trace contextRef="#ctx0" brushRef="#br0">21303 5603 7647,'-11'-9'932,"0"4"124,-1 3-482,5-5 0,-7 5 0,3-5 289,-3 0-553,-2 5 77,0-5-187,0 7 1,1 2 100,5 3-215,-4 4 1,10 9 0,-5 1 0,2 4-1,2 2-62,-2 4 1,5-1 17,-4-1 0,5 3 141,1-3-236,0-4 0,1 0 0,5-7 0,3 0 0,1-2-701,1-3 1,0-4 479,5-7 0,-6 0 88,1 0 0,0-7 20,5-4 46,0-3 1,-6-2 0,-1 0 0,0 0 0,-2 0-204,0 0 0,4 0 208,-6 0 0,6 0 97,-6 0 1,6 0 49,-6 0 0,1 5 242,-6 1 0,5 4 362,0-4 567,1 6-539,1-10-356,-5 12 0,7 0-267,-4 8 1,-3 6 83,3-1 1,-1 8-366,1 3 0,-3 1-10,3-2 1,-1-3-150,1 3 0,-3-3-895,3-2 1294,4 7 0,14-12 0,11 3 0</inkml:trace>
  <inkml:trace contextRef="#ctx0" brushRef="#br0">21671 5571 7647,'-11'0'4312,"0"0"-4073,8 0-125,-4 0 15,7 0 1,0 2 0,0 3-36,0 6 0,0-2-73,0 1 159,0 1 0,0 5 0,0 2-23,0 3 0,0-3 1,0 5-1,0-2-34,0 1 0,0-1-18,0-5-1147,0 0 646,0 0 0,7-7 38,4-4 1,-2-10 42,1-6 1,-1-8 0,4-4 0,-5-1 33,0 1 1,2 2 368,-4 5 0,4 0-42,-4 0 0,4 0 137,-4 0 0,4 5 61,-4 1 2,-1 6 1,2-3 273,4 7-252,-4 0 0,7 2 61,-3 3-305,-4 4 0,2 7 0,-6 0-278,3 0 0,4 0 122,-4 0 0,1 5 107,-2 1 1,-3-1-8,3-5 1,-1 0 31,1 0 0,4-14 0,7-4 0</inkml:trace>
  <inkml:trace contextRef="#ctx0" brushRef="#br0">22391 5555 7647,'-9'-7'182,"-3"3"171,6-6 1,-1 6 0,4-3 1061,-3 0-1135,-6 5-9,10-5 0,-7 7 307,4 0 0,-4 0 0,-7 0-254,0 0 0,5 7-186,1 4 1,6-2-119,-1 1 0,-2-4 0,1 4-651,3 3 278,1 1 0,2 2 198,0 0 1,5-5 0,2-1 0,2 1 90,4-2 0,1 5 456,2-3 0,-5 3-138,-1 2 130,1 0 1,3 0 0,-1 0 155,-3 0 0,-1 0 1,2 0-1,-4 0 952,0 0-1140,-5 0 1,5 0-284,-7 0 0,-2 0-171,-3 0 0,-4-5-280,-7-1 1,0-1-226,0 2 0,0-4-890,0-7 1,-5 0-1747,-1 0 3243,1 0 0,-2-35 0,-2-10 0</inkml:trace>
  <inkml:trace contextRef="#ctx0" brushRef="#br0">22743 5571 7647,'-16'0'0,"0"0"0,0 0 1008,7 0 1,-5 0 3834,3 0-3275,4 0-1116,0 0 0,9 0 122,3 0-355,-3 0 1,10 7 0,-6 4 55,-3 3 0,4 2-240,-1 0 1,1 0-82,-2 0 1,-1 5 0,5 1 0,0-3-1571,0-1 1265,1-2 1,6 0-116,0 0 1,0-7-1,0-4-107,0-3 1,0-2 232,0 0 1,0-7-163,0-4 346,0-3 0,-2-2 0,-1-2-383,-2-3 377,-8 3 1,10-5 142,-8 7 310,0 0 139,-5 7 239,0-5 75,0 12-496,-7 2 0,5 9 71,-3 7 1,3 0 316,2 0-169,0 0-172,7 0 247,2 0 0,7-2-161,0-3 1,0-4 324,0-7 0,0 0-258,0 0 1,6-7-88,-1-4 0,2-3-326,-2-2 1,-1-2-278,7-3 0,-8 3-1794,3-3 0,-5 3 2036,-1 2 0,15-21 0,2-6 0</inkml:trace>
  <inkml:trace contextRef="#ctx0" brushRef="#br0">23543 5683 12061,'11'-9'838,"2"2"0,3 2-562,3-1 0,10-6 1,-3 1-1,4-3 40,2-2 1,-1 0-168,-5 0-112,-2 0 0,-8 2 0,-2 1-116,-4 3 33,-2-1 0,-8 0 0,-2 2 0,-4 2 1,-6 4-304,-8 1 0,1 2 246,-8 0 0,6 7 289,-6 4 0,0 3-18,-5 2 0,6 7 1,1 4-1,2 1 301,3-1 0,2 3-393,2-3 1,8-2 0,2 1 0,4 1-378,2-2 0,0 3-901,0-6 1,9-3 556,7-8 1,0 3-1447,6-3 1424,3-4 1,-6 0 666,8-7 0,21-35 0,10-10 0</inkml:trace>
  <inkml:trace contextRef="#ctx0" brushRef="#br0">24120 5539 11160,'-11'0'395,"0"0"1,6 5 1277,-6 1 1,8 6-789,-3-1 1,-1 10-113,2 6 0,0 3-311,5 2 0,0 0 92,0 0-538,0 0 1,0 0 0,1 0 0,3-2 0,3-3-681,2-6 1,2-5 489,5-5 0,-6 1-783,1-6 491,0-1 1,5-12-1,-2-4-298,-3-3 0,1-4 0,-5-3 0,0-6 171,0-3 0,4-2 417,-6 0 1,6-5 145,-6-1 1,6 1 484,-6 5 1,6 2-361,-6 3 1,1-1 857,-6 6-341,7 1-130,-5 5-814,12 7-1181,-12 2 1196,12 7 317,-5 7 0,21 9 0,4 9 0</inkml:trace>
  <inkml:trace contextRef="#ctx0" brushRef="#br0">24744 5443 7647,'-16'-9'8219,"0"-3"-7204,0 6 0,0 1-354,0 5-497,7 0 1,-5 7-1,3 2 429,-3 0-460,-2 5 0,5-7 0,2 6-649,2-3 1,2 1-1,5 5-467,0 0 0,2-2 541,3-3 0,4 1-143,7-6 0,0 4 382,0-4 0,0 4 335,0-4 0,0 6 139,0-1 1,5 1-227,0-1 0,-5 3 1001,-5-3 1,0 3-35,5 2-333,-7 0 0,3 5 1,-7 1 620,-1-3 0,-2-1-324,-2-2 1,-7 0-562,-4 0 0,-9 4-173,-1-4 1,-6 3 206,6-8-266,-7 3 0,-3-5 0,-6-4-5704,2-3 5521,-6-2 0,-29-35 0,28 12 0,1 1 0</inkml:trace>
  <inkml:trace contextRef="#ctx0" brushRef="#br0">26008 5459 7635,'-16'-14'331,"0"3"0,0 6 862,0 3-756,0-5 0,-2 5 1,-1-2-1,-3 6 0,1 7 1,-2 4-1,-2 6 1021,0 4 1,-5 4-974,3 5 0,4 0-64,2 0 0,0 2 105,5 3-478,-4-3 1,13 5 0,-4-7-1,6 0 1,3-2-617,2-3 0,13 1 93,3-6-688,10-8 1,-6 0 0,6-5 0,5 0 1162,4-4 0,42-38 0,-31 10 0,0 1 0</inkml:trace>
  <inkml:trace contextRef="#ctx0" brushRef="#br0">26376 5539 7638,'-16'0'0,"-5"0"0,0 0 0,-6 5 392,6 1 0,-6 4 1,6-3-1,1 2 561,2 4 1,2 3-229,0 5 0,7-1-448,4 6-257,3-6 1,2 10-1,0-5 1,2 0-1,3-4-186,6-3 0,10-2-241,6 0 1,3-5 247,2-1 0,0-6 1,-1 1-1,-3-5-88,-1-5 1,-1 1 399,6-6 0,-1-1 1,-5-7-1,-4-1 269,-5-3 0,3-4-29,-4 4 0,2-1-96,-13 2 1,0-2-253,-5-4 0,-1-1-249,-5 6 1,-3-4-400,-7 4 0,-1-1 189,-5 2 1,-3 3-318,-7-3 1,0 10 730,0 6 0,-21 46 0,-6 12 0</inkml:trace>
  <inkml:trace contextRef="#ctx0" brushRef="#br0">26888 5603 7638,'-14'7'1204,"4"4"1,1-2-663,3 1 0,-1 1 103,-3 5 1,1 5-1,5 2 1,-1 2 413,1 4 0,1-1-651,-3-1 1,5 1-217,-5-6 1,4 4-57,2-4-238,0-1 0,2-7 0,4-3 76,4-6 0,3-10-354,-3-6 0,5-10 176,-5-6 0,4-3 0,2-4 0,0-1-160,0-3 1,0-6 326,0 1 0,2 4 398,4 2 0,-3-2 1354,8 1-1480,-8 1 0,10 5 0,-8 2 0,1 3 1,-1 7-1066,0 8 0,1-1-382,-6 8 1,1 2-687,5 8 0,-5 9 1898,5 7 0,3 51 0,0 6 0</inkml:trace>
  <inkml:trace contextRef="#ctx0" brushRef="#br0">27625 5507 7638,'-16'0'3707,"0"7"0,5 2-3220,0 7 1,8 0 167,-3 0-391,-2 7 0,6 2 0,-4 7 350,5 0-541,-6 7 1,3-5 0,-5 3 24,2-3 0,0-4 1,3-1 5,-1-3-741,0-6 386,5-4 1,0-12 137,0-15 0,7-2-129,3-13 306,-2-1 1,6-7 0,-4-1 7,5-3 1,2 1-1,3 5 1,1 0 45,-1 0 1,3-5-117,-2-1 0,6 3-155,-6 8 1,6-1-476,-6 6 1,6 1-1949,-6 5 1443,1 7 0,-6 2 1133,0 7 0,7 14 0,2 4 0</inkml:trace>
  <inkml:trace contextRef="#ctx0" brushRef="#br0">28105 5571 7638,'-11'11'2116,"1"-1"-915,6-6 942,-3 10-1333,7-5 0,7 0-355,4-4 1,5-3-230,5-2 1,-1-2 71,6-3-184,1-4 0,5-5 0,0 1 1,-2 3-1,-3-3 272,-6-1 1,-3-2-128,-2 0 1,-5 0 19,-1 0 1,-8 0 0,-4 2-249,-12 3 0,-4-1-536,-8 6 1,-1 1 277,-5 5 0,-2 7 80,-3 4 0,3 5-27,-3 5 379,10-3 1,2 12 0,6-3-25,-3 3 1,6 2-195,6 0 139,6 0 1,-3 0 0,7 0 198,0 0 0,7 0-629,4 0 1,3-7-348,2-4 1,2-8-663,3-3 1,2-6 248,4 1 1,3-3-1431,-3-2 2494,-4-7 0,35-30 0,3-15 0</inkml:trace>
  <inkml:trace contextRef="#ctx0" brushRef="#br0">28745 5603 7636,'0'-16'1675,"2"0"-1298,3 0 0,-3 5 952,3 1 0,-3 4 92,-2-4-807,-7 6 1,-2-3-329,-7 7 0,0 2 0,0 3 0,0 6 294,0 3 1,0 4-141,0 3 1,0-1-262,0 6 1,0-1-150,0 2 0,5 3 200,1-3-445,6-4 1,-3 7-1,7-5-1001,0 0 847,0-2 1,7-7-1,4 0-286,3 0 0,9-2 145,4-3 1,-1-4-135,6-7 0,-3-2 220,8-3 1,2-6 32,-1-10 1,6-6-594,-1-10 0,3 1 89,2-6 636,7-8 0,-5-2 1,2-8-105,-8-6 1,-5 0-171,-7-9 0,-2 3 384,-3-3 1,-6 9 148,-10 7 0,2 15-53,-8 1 53,0 15 0,-7 14 444,-3 14 1,2 7-273,-8 9 1,0 7 1274,-5 3 0,0 10-601,0 1 0,6 8 629,-1-2 0,2 8-647,-2 2 0,-1 1-23,7-6 0,-3 0-511,3 0 1,3 0-194,-3 0 1,3-7-830,2-4 0,0 1 509,0-6 1,0 3-1249,0-8 0,-2-9-374,-3-2 1841,-4-11 0,-35-33 0,-8-17 0</inkml:trace>
  <inkml:trace contextRef="#ctx0" brushRef="#br0">28873 5395 7626,'9'0'4066,"5"0"-3021,-3 0 0,5 0 221,5 0 1,6 0-581,10 0 1,4 0-242,7 0 1,7 0-630,4 0 0,1 0-589,-1 0 0,-4-6-1638,-7 1 1,4-7 512,-4 1 1898,-4-3 0,-12-24 0,0-4 0</inkml:trace>
  <inkml:trace contextRef="#ctx0" brushRef="#br0">30121 5091 7626,'-16'16'906,"0"7"199,0 3 1,-5 10-406,0 1-193,-8 8 0,10 1 1,-6 7 350,2-1 589,1 5 0,8-7 1,4 1-679,4-6 1,4-6 0,2-7 0,0 0-693,0 0 1,6-7-155,-1-4 0,6-8-1234,-6-3 1,0-4-1787,-5 4 516,0-6 1,-7 3 2580,-3-7 0,-19-28 0,-5-8 0</inkml:trace>
  <inkml:trace contextRef="#ctx0" brushRef="#br0">30282 5507 7625,'0'11'0,"0"-1"0,0 3 2773,0 1-2074,0-5 1,0 5-1,1-3 1,3 3 0,3 2-1,2 0 1,3 0 1991,3 0 0,-5 0-2238,1 0 0,-2 5-55,1 1-514,5-1 0,-8-5 0,5 0 0,-3 2-1235,-2 3 1,0-3 29,-1 3-2647,-5-10 3968,14 3 0,8-69 0,11-9 0</inkml:trace>
  <inkml:trace contextRef="#ctx0" brushRef="#br0">30794 5507 7611,'-16'5'0,"0"1"0,5 4 1519,0-4 0,-5 11-742,-5-1 1,-2 11-1,2 2 1,-4 6 708,0 8 0,-5 5-393,3 5 1,-9 4-655,-1 7 1,0-5 0,6-2 0,3-2 83,1-4 1,1 3-622,-6-6 1,7-5-552,3-17 0,5 3 0,1-8 1,0-1 648,0-3 0,14-72 0,4-18 0</inkml:trace>
  <inkml:trace contextRef="#ctx0" brushRef="#br0">30938 5779 7594,'0'21'1195,"0"1"1,0-1-658,0-5 0,0 0 1278,0 0 0,0 0 0,0 0 1,0 0 786,0 0 1,0 0-2117,0 0-4000,0 0-1050,0 0 4563,7-7 0,-20-59 0,3-21 0</inkml:trace>
  <inkml:trace contextRef="#ctx0" brushRef="#br0">15461 7204 7674,'0'-16'185,"0"5"0,0 0 1,0-1 995,0-2 0,0-2 801,0 0-1349,7 7-386,-5 2 1,5 16 0,-7 5 15,0 5 0,0 15 1,0 0-1,0 5 66,0 6 0,0 1-162,0 2 0,0 5-163,0 1 0,0 4 0,0-4 0,0-3-365,0-1 1,0-4-479,0-3 0,-5-6-1020,-1-10 1,1-4 1858,5-7 0,-21-50 0,-6-12 0</inkml:trace>
  <inkml:trace contextRef="#ctx0" brushRef="#br0">15141 7348 7684,'-11'-7'325,"0"-4"0,8-3 406,-2-2 0,3 5-244,2 0 1,7 1 331,4-6 1,5 0-18,5 0 0,4 2-73,7 3-949,0-3 0,0 7 0,0-4 1,2 6-1,1 3-1604,3 2 0,-1 0 1824,-5 0 0,28 35 0,8 10 0</inkml:trace>
  <inkml:trace contextRef="#ctx0" brushRef="#br0">15893 7556 7684,'-16'0'3207,"7"0"-2908,-5 0 1,12 2 0,-3 3 0,3 6 520,2 3 0,0 2-832,0 0 1,0 7 0,0 2-1,0 2 195,0-1 1,5-1-43,1 2 1,-1 1 664,-5-6-205,7-1-287,-5-5 1,12-9 0,-5-7 119,0-9 1,5-12-294,-3-6 1,-1-5-85,6-5-271,-3 3 0,10-10 0,-5 6 0,1 3 1,3 1-800,-3 2 1,-1 7 539,-2 4 0,-5 5-706,-1 5 688,1 4 0,0 7-980,-1 0 1050,1 7 421,-2 2 0,34 28 0,1 6 0</inkml:trace>
  <inkml:trace contextRef="#ctx0" brushRef="#br0">16469 7556 7684,'-9'0'2616,"2"7"1,7-3-1585,0 6 0,0 1-728,0 5 1,2 2-309,3 3 0,2-3 0,4 3 0,2 2 109,-8-1-526,7-1 1,-3-5 0,5 0-1038,-3 0 1458,3 0 0,2-21 0,9-6 0</inkml:trace>
  <inkml:trace contextRef="#ctx0" brushRef="#br0">16533 7268 7681,'-21'7'547,"0"4"1,-4 3 703,9 2 1,3 0-234,13 0-740,0 0 1,2-2-279,3-3 0,47-11 0,17-9 0</inkml:trace>
  <inkml:trace contextRef="#ctx0" brushRef="#br0">16917 7604 7681,'-16'0'749,"0"-7"0,7 3 2,4-6 0,5 6 0,5-3 0,8 2-323,6-1 0,6-6 0,7 1 0,0-3-493,0-2 0,-1 0 0,-3 0 0,-1 0-5,1 0 1,-5 0-1,-1 2 1,-6 1-65,-6 3-22,-3-1 72,-7-5 1,-8 7 0,-7 4-1,-6 3 1,-4 2 217,-3 0 1,3 2 190,-2 3 1,0 6 280,-5 10 1,0-1 0,2 6 0,3 3 357,6 1 0,3 2-574,2 0 1,2 0 0,3 0 0,6 0-277,3 0 1,4-5-414,3-1 1,10-6-404,6 1 0,7-3 0,-1-4 0,3-1-496,2-3 1,0-1-596,0 2 0,-5 1 1793,0-6 0,17-20 0,10-10 0,6-2 0,0-1 0</inkml:trace>
  <inkml:trace contextRef="#ctx0" brushRef="#br0">17686 7540 7681,'-8'-9'0,"0"-5"1061,-8 3 1,0 4 1414,0 2 1,0-2-1162,0 1 21,0 1 0,0 5-1162,0 0 0,5 0-113,0 0-681,8 0 1,-3 0-781,12 0 751,3 7 0,7 2 198,0 7 1,-6-5-34,1-1 406,0 1 0,3 0 0,-2-1 91,-1 3 196,0 1 0,-1 2 490,1 0-398,-8 0 1,6 0-1,-5 0 221,1 0 323,1 0 0,-6 0 0,-2 0 327,-4 0-452,-2 0 1,-10 0-1,-2-2-370,-1-3 1,-8 1-185,3-6 0,-4 4-1790,-2-4 0,-4-1 466,4-5 1158,-4 0 0,11-50 0,-7-12 0</inkml:trace>
  <inkml:trace contextRef="#ctx0" brushRef="#br0">18534 7044 7657,'-2'-15'1317,"-1"3"1234,-3 1-2354,1 8 1,0-3-1,-1 14 1,1 6 0,0 7-1,-1 6 1087,3 7 1,1-1-981,2 10 1,0 0-1,0 5 1,0 0 310,0 0 1,5 2-972,1 3 0,-1-3 211,-5 3-467,0-10 0,0-2 0,0-6 0,0 3 612,0-3 0,0-44 0,0-12 0</inkml:trace>
  <inkml:trace contextRef="#ctx0" brushRef="#br0">18214 7508 7657,'-6'20'1282,"1"-4"1,-6-4-540,6 4 1,2-7-301,8-4 0,6-3 0,10-2 0,6-2 713,3-3 1,4-4-1055,3-7 1,2 0-463,4 0 1,8 0 0,-3 0 0,0 2-266,-3 3 1,5-1 624,-8 6 0,11 0 0,8 0 0,0 1 0,-1 1 0</inkml:trace>
  <inkml:trace contextRef="#ctx0" brushRef="#br0">19126 7412 7657,'-23'7'0,"5"-3"425,-3 6 0,-2 1 1259,1 5-1265,1 0 0,1 2 1,3 3-1,2 6 1,3 3 524,3 2 0,4-2-966,10-3 1,9 1 0,9-6 0,2-4-488,4-6 1,1-5 147,2-7 0,-2 0 240,-3 0 0,1 0 0,-6-2 0,-3-3 678,-1-6 0,-2-3-312,0-2 0,-5-5 551,-1-1 0,-6 1 1,1 5-1,-5 0 22,-5 0 1,0-5-562,-11-1 0,3 1-581,-8 5 1,-2 0-1,0 2 1,-2 1-474,-4 3 1,4 1 796,-1-2 0,-29 25 0,-13 13 0</inkml:trace>
  <inkml:trace contextRef="#ctx0" brushRef="#br0">19958 7524 7657,'-16'-5'246,"2"-3"1,2 1 2318,1 0-1943,7 2 1,-3-2 0,9-4 0,3-3-70,6-2 0,-2 7-463,2 4 0,-2 5 73,1 5 1,-1 4 342,-4 7 0,-3 7-75,4 4 0,-5 3 40,-1 2 1,0 2-255,0 3 1,0-3 0,2 3 0,2-3-220,1-2 0,2-7 37,-2-4 1,4-5-459,7-5 1,6-4 0,1-10-1,0-8-893,0-10 0,5-10 742,-1-6 0,2-4 74,-3-7 1,-3 2 259,-7 3 1,0-3 59,0 3 0,-1 4-256,-5 2 35,-3 10 581,-7 11 166,0 9 1,-5 16 506,0 7 1,-6 2-172,6 8 1,-1 1 432,6 5 0,0 0-329,0 0-626,0 0 0,0-5 0,0-1-536,0 3 409,0-6 0,6 0 1,1-7-1357,2 0 1,1 4-83,6-4 1,-5 3 1404,0-8 0,7-25 0,6-6 0</inkml:trace>
  <inkml:trace contextRef="#ctx0" brushRef="#br0">20743 7444 7657,'-16'27'1306,"0"-1"1,1-4-586,5 4 0,-5 1 209,5 5 0,1-2-370,-2-3 0,8 1-133,-3-6 0,5-1-95,1-5-352,0 0-52,7-7 0,2-2 1,7-9-1,0-3-952,0-6 0,0-10 516,0-6 1,0-3-47,0-2 0,-2 0 0,-2 0 0,-1 0 392,1 0 1,1 2 135,-3 3 1,5-1 104,-5 6 0,3 1 1172,-3 5-682,5 7 0,-12 2 627,8 7-847,0 0 0,-3 12 0,0 6 659,-1 5-792,-6 11 1,12 0 0,-6 3-109,2-3-173,-5-2 0,8 0 0,-5 0-921,2 0 1,2-2 343,5-3 0,0 1 642,0-6 0,21-8 0,6-7 0</inkml:trace>
  <inkml:trace contextRef="#ctx0" brushRef="#br0">21575 7412 7657,'-18'-5'614,"-3"-1"0,3-4 767,-3 4 1,3 1-1145,2 5 0,0 0-363,0 0 0,0 9 949,0 7 1,0 7-288,0 9 1,5 2 120,0 3-491,8-3 0,-10 10 1,8-5 576,2 2-747,1-5 0,7 1 0,2-8 0,2-6 0,4-4-1462,1-4 1,2-10 786,0 0 0,5-5-927,0-5 1,3-6 1605,-3-10 0,11-25 0,9-13 0</inkml:trace>
  <inkml:trace contextRef="#ctx0" brushRef="#br0">21671 7044 7657,'-7'26'496,"-4"1"1,2-6 708,-2 6 0,8 5-524,-2 5 0,3 6 99,2-6 0,0 8-222,0-2 138,0-4 0,5 5 1,2-6-719,2-3 0,2-6 0,5-4 0,0-2-1721,0-4 0,0-1 1743,0-2 0,7-21 0,2-6 0</inkml:trace>
  <inkml:trace contextRef="#ctx0" brushRef="#br0">22103 7572 7657,'-16'0'2454,"7"7"-1305,2-5 0,14 5-798,4-7 0,5-2 0,5-3 1,4-6-43,0-3 0,9-2 71,-8 0 0,8 0-130,-7 0 0,-4-5-107,-2-1 0,-3-4 157,-2 4-464,-7 1 0,-2 5 0,-7 0 0,-3 0 0,-6 0-788,-7 0 0,-11 7 591,0 4 1,-3 3 0,-4 2-1,-1 2 391,-3 3 0,6 9 170,6 8 0,6 6 24,-1-1 1,5 3 0,5 2 0,6 0 522,3 0 1,2 2-606,0 3 1,7-3-308,4 3 0,3-5 0,4-3 0,1-4-934,3-2 1,6-4 1098,-1-8 0,31-18 0,10-11 0</inkml:trace>
  <inkml:trace contextRef="#ctx0" brushRef="#br0">22615 7444 7657,'-14'7'1227,"3"4"0,-3 3-727,3 2 1,-1 0 36,1 0 1,-3 5 102,3 1 0,2 4 297,-1-4 0,4 4-303,-4-4 1,6-1-259,-1-5 1,3-5-73,2-1-355,0-6 1,2 3 0,3-7-1,6-2-1,3-3 1,-3-6-246,-1-10 0,-1 3 68,2-3 1,1-2-116,-6 1 0,6-4-245,-1 4 370,3-6 0,2 10 1,0-3-518,0 3 572,0-5 0,2 5 0,1-3-1740,3 3 1218,-1 2 1,2 0-1,4 2 686,3 3 0,45-3 0,10 5 0</inkml:trace>
  <inkml:trace contextRef="#ctx0" brushRef="#br0">23255 7316 7657,'-1'-14'1884,"-5"3"0,3 2-881,-8 4 0,6 3-56,-6-3-569,0-4 1,-5 7 415,0-3-610,0 3 1,-1 2 0,-3 2 230,-1 3-263,-1 4 0,8 7 1,2 0-1,1 0 1,0 0-72,2 0 0,2 0-350,7 0 0,0 0-260,0 0 0,2 0 308,3 0 1,4 0-195,7 0 262,0 0 0,2-5 0,2-1-347,1 3 459,0 1 0,-3 0 1,0-1 1055,-2-3-338,3-6 1,-10 8 0,6-5 1497,-5 2-1047,-3-5 0,-7 5 46,0-4 1,-7-1-629,-3 6 0,-12-6-401,-4 1 1,-5-1-329,-1 1 0,0-3-823,0 3 1,0-3 1005,0-2 0,-7-64 0,-2-16 0</inkml:trace>
  <inkml:trace contextRef="#ctx0" brushRef="#br0">23687 6836 7651,'-7'16'652,"-3"0"1,-3 7 342,3 3 0,-3 6 159,8 6 1,-6 4-1,6 12 1,1 3 956,2 0 1,2-2-1392,0-7 1,2 0-21,4 0 0,-3-4-1297,8-6 267,-1-1 0,1-19 0,0 3 1,-1-3-1974,-1-2-1429,6-7 3732,-14-2 0,-43-71 0,11 24 0,-1 0 0</inkml:trace>
  <inkml:trace contextRef="#ctx0" brushRef="#br0">23319 7284 7647,'-9'16'1357,"2"0"0,7 0-107,0 0 0,2-5-816,3-1 1,11-6-336,11 1 0,5-3 0,6-2 1,4 0-364,4 0 0,2-7 264,0-4 0,5-8 0,6-5 0,6-1 0,-1-1 0</inkml:trace>
  <inkml:trace contextRef="#ctx0" brushRef="#br0">24168 7284 7647,'-9'-7'0,"0"5"1765,4-3 0,-4 1 1,-7 0-1,0-1-182,0 2 1,-2 3-1293,-4 5 0,5 4-85,-5 7-87,-3 0 0,9 0 1,-1 0-1,4 2 1,3 1 349,1 3 1,-4-1-822,8-5 0,0 0-336,5 0 1,7-2 37,3-3 0,5-4 127,1-7 1,0-2 0,1-3-1,3-6-646,1-3 0,1 0 812,-6 3 0,5-3 212,0 3 0,1-3 0,-6 0 0,0 1 914,0 3-553,0 6 1398,0-10-1008,-7 12 1,3-3 0,-5 10 256,2 6 0,-5 3 1,1 4-1,-3 1 402,-2 3 1,5 6-871,0-1 0,1-2-157,-6 1 1,1-6-304,5 1 0,-4-3-968,3-2-25,4 0 0,-6-7-1638,8-4 231,-7-3 0,8-9-1001,-7-4 3466,1-10 0,15-61 0,-8 30 0,1 1 0</inkml:trace>
  <inkml:trace contextRef="#ctx0" brushRef="#br0">24600 7220 7647,'0'16'1672,"0"0"1,-6 0-789,1 0 1,-6 0-189,6 0 1,-7 5-31,1 1 0,-1 6 205,1-1 0,-2-2-273,8 1-430,0 1 1,-1-2 161,1-4 1,2-5-754,8-5 0,-2-4 300,8-7 0,-6-7-1107,6-4 0,-6-8 181,6-3 0,-6-1 36,6 2 0,0 3 597,5-3 1,0 3 180,0 2 1,0 0 189,0 0 0,-2 0 340,-3 0 713,10 7 1,-10 2 122,10 7 142,-3 0 1,-4 7-636,-3 4 1,1 3-437,-7 2 0,6 5-3,-6 1 0,6 6 0,-6-1 1,3-4-5656,-3-2 2493,-3 4 749,12-7 2214,-5-2 0,14-45 0,2-15 0</inkml:trace>
  <inkml:trace contextRef="#ctx0" brushRef="#br0">25416 7268 7647,'-11'-6'0,"1"1"0,-1-2 708,-5 2 1,-2 3 972,-3-3 0,1 3-746,-6 2 0,4 0 179,-4 0 1,4 2-555,-4 3 0,8 6-6,2 10 0,0-2 643,5 8-949,4-7 0,-5 10 0,6-3 1,3 1-1,1 1 221,2-3 1,0 1-79,0 5 1,2-7-406,3-4 1,-1-3-352,6-2 0,1-7-1146,5-4 0,0-3 662,0-2 1,2-2-1458,3-3 1,-3-9 1214,3-8 0,2-6-1612,-1 1 2703,6-10 0,-8-11 0,-1-9 0,6-7 0,0 0 0</inkml:trace>
  <inkml:trace contextRef="#ctx0" brushRef="#br0">25512 6868 7647,'-9'7'0,"-3"-4"3106,6 8 1,-4 1-1367,4 10 1,-6 4-736,1 12 1,2 4-238,-1 12 1,6 3 308,-1 7 0,3-2-302,2-3 0,0-4-337,0-7 1,0-7-535,0-4 1,0-10-863,0-6 0,0-3-3234,0-2 3267,0-7 925,0-2 0,6-41 0,2-25 0,1 2 0,0-1 0</inkml:trace>
  <inkml:trace contextRef="#ctx0" brushRef="#br0">26120 7284 7621,'-10'-11'0,"1"0"1546,2-1-1043,-6-2 0,10 3 1,-6 0-1,0-1 1,0 0 1839,-4 1-1970,-1-3 1,-2 14 21,0 0 0,0 9-64,0 12 0,2 4 0,2 7 0,3 0 231,2 0 1,-4 0-665,6 0 0,-1-2-461,6-3 0,7 1 0,6-6 1,6-5-747,8-4 1,3-1-206,2-6 0,0-1 1514,0-5 0,43-50 0,-32 19 0,-1 0 0</inkml:trace>
  <inkml:trace contextRef="#ctx0" brushRef="#br0">26424 7204 7624,'-1'-14'0,"-5"3"0,-1 2 342,-4 4 1,-3 3 514,4-3 0,1 3-447,-2 2 0,0 7 0,-3 5 0,2 6 235,1 3 0,7 6-413,-1-6 1,3 6-188,2-5 1,2-1 0,3-5 0,8 0-444,6 0 0,-1 0 134,4 0 1,2-7 86,3-4 0,3-3 1,2-2-1,-1-2-264,-5-3 0,4-4 220,-3-7 0,-4 0 117,-1 0 92,-5-7 1,-2 3-1,-5-5 128,-4 2 0,-6-4 1,-7 4-1,-9 0 118,-9 0 0,-6 0-304,-1 2 1,0 5-35,0 0 1,0 0-197,0 5 0,2 4-207,3 1-469,-3 5 976,12 8 0,52 9 0,21 9 0</inkml:trace>
  <inkml:trace contextRef="#ctx0" brushRef="#br0">26840 7156 8641,'-7'9'2288,"6"0"-1679,-5-4 0,4-2-107,2 8-167,-7 0 1,6 5 0,-5 0 637,4 0-746,2 7 0,0-4 0,0 8 224,0 2-212,0-6 1,0 5-1,0-5 1,0 0-1,0 1-21,0-5 1,0-1-1176,0-2 829,0-7 1,2-2-985,4-7 1,2-9 301,8-7 1,0-2 2,0-8 1,0-6 298,0-6 1,6-1-7,-1 2 1,2 3 610,-1-3 0,-5 3-130,5 2 0,-3 7 439,3 4 0,-5 5-318,5 5 0,-4 4 1012,-2 7 1,-6 7-57,1 4 0,-2 10 138,1 6 0,3 10-651,-8 6 0,1 3-48,-6 2 1,5-5-527,0-1 0,2-1 91,-1 2 1,-3-9-1551,8-8 0,0-6-2,5 1 1,0-10-2528,0-6 4031,0-3 0,21-80 0,-16 29 0,1 0 0</inkml:trace>
  <inkml:trace contextRef="#ctx0" brushRef="#br0">27721 6740 7624,'0'16'406,"0"0"50,0 0 0,-6 7 259,1 3 0,0 17 636,5 5 1,-6 5-391,1 1 1,0 3-158,5 7-655,0 0 1,0-4 0,0-6 208,0-12-758,7-6 1,-4-6-1,6-3-957,-2-6-3156,-1-10 2472,-6-4 2041,-7-7 0,-52-50 0,20 19 0,0 0 0</inkml:trace>
  <inkml:trace contextRef="#ctx0" brushRef="#br0">27337 7268 7624,'10'0'0,"1"0"0,-6 5 0,6 0 0,0 1 2004,5-6 0,7 0-677,3 0 0,6 0-257,6 0 0,3-2-976,7-3 0,5-2-565,0-4 1,1-3-1350,-6 3 1,0-3 520,0-2 1069,0 0 230,-7 7 0,26-12 0,1 3 0</inkml:trace>
  <inkml:trace contextRef="#ctx0" brushRef="#br0">28137 7252 7624,'-16'7'483,"0"4"1,2-3-243,3 3 1,-1-6 1881,6 6-1537,1-7 1,12 3 161,4-7 0,8 0-412,3 0 1,6-2-299,-1-3 1,3-4 193,2-7-333,0 0 0,0 0 0,-2 0 120,-3 0 1,1-2 0,-6-2 0,-3-1-98,-1 2 0,-9-5-30,-4 3 0,-3-2-96,-2 2 1,-2 3 8,-3-4 1,-11 6 126,-11 6 0,2 3 218,-1 7 0,-1 1 217,-5 5 1,5 4 154,1 12 0,6 3 399,-1 7 1,5 5-279,5 0 1,-1 6-267,6-6 1,1 8-57,5-2 1,2-4-428,3-2 0,4-3-379,7-2 0,0-7-149,0-4 0,5-5-893,1-5 0,1-4 231,-2-7 0,-1-2 1296,6-3 0,22-61 0,-18 22 0,-1 1 0</inkml:trace>
  <inkml:trace contextRef="#ctx0" brushRef="#br0">28713 7172 13712,'9'7'1853,"3"2"-631,-6 7 1,6 5-472,-1 0-189,3 8 1,2-4 0,0 5 364,0-3-1244,0 3 0,0-7 0,0 4-1899,0-6 1555,0-3 0,-5-9-916,-1-4 0,1-3 1,3-4-1,-3-3-2034,-6-6 3611,4-10 0,-14-54 0,4 28 0,0 0 0</inkml:trace>
  <inkml:trace contextRef="#ctx0" brushRef="#br0">29033 7092 7624,'-11'-6'2559,"1"1"1,-1 0-1919,-5 5 1,0 0-281,0 0 1,-5 1 0,-2 5-1,-4 5 470,-7 3 1,0 9-824,-8 4 0,1 3 17,-2 2 0,4 0 0,7 0 0,0 0-249,0 0 0,7-2-688,4-3 1,3 1 427,2-6-4426,7-1 4910,-5-12 0,41-59 0,1-21 0</inkml:trace>
  <inkml:trace contextRef="#ctx0" brushRef="#br0">29257 6692 7624,'9'1'1594,"-4"5"0,3 4-419,-3 12 0,0 4 1249,-5 12 1,0 10-800,0 10 1,0 5-898,0 1 1,0 5-213,0 0 0,-5-6 91,0-10-750,-1-3 0,6-9 1,0-6-1,0-6 0,-2-8-1263,-3-3 1,2-9-1335,-8-4 1,0-3 1320,-5-2 1,0-2 541,0-3 877,0-4 0,-8-31 0,-3-14 0,-4-3 0,1 0 0</inkml:trace>
  <inkml:trace contextRef="#ctx0" brushRef="#br0">28969 7092 15698,'9'9'1641,"7"-4"0,2-3-218,8-2 0,1 0-1743,5 0 0,2 0 223,3 0 0,-1 0-1683,7 0 1,-8 0-195,2 0 0,-5 2 1974,-5 3 0,3-3 0,-5 5 0</inkml:trace>
  <inkml:trace contextRef="#ctx0" brushRef="#br0">29625 7268 16989,'2'9'4142,"3"-4"-4305,-3-3-4127,5-2-2780,0 0 7070,2 0 0,-7-14 0,-4-4 0</inkml:trace>
  <inkml:trace contextRef="#ctx0" brushRef="#br0">15237 9525 8093,'-9'0'2991,"2"0"-2660,7 0 0,-2 0 0,-2-2 406,-1-3-505,0 3 0,5-7 1,0 4-1,0-6 152,0-3 0,2-9-271,3-4 1,4-5-130,7-5 1,2-4-113,3-7 0,-2-7 0,6-4 0,0-1-591,0 1 0,-5 5 411,1 12 1,-3 3-5,-2 7 0,-2 7 1,-1 5 65,-3 8 0,-4 5 175,4 7 1,-4 7 160,4 3 0,-4 6 0,4 4 0,1 3 328,-2 2 0,5 7 13,-3 5 1,3 3-34,2-3-248,-7 4 1,3 9 0,-5 1 0,0 4-1,2 0 211,0 1 1,-5-5-617,1-8 0,2 1-117,-1-6 1,1-8-795,-2-9-1036,4-10 167,7-4 2035,0-14 0,-14-45 0,-4-17 0</inkml:trace>
  <inkml:trace contextRef="#ctx0" brushRef="#br0">15397 9333 7676,'-16'0'2933,"0"0"-2318,0 0-413,7 0 0,9-7 276,11-4 1,5-3-189,5-2 1,4-2-298,7-3 90,0 3 0,0-7 0,0 5 94,0-1 0,0 2 0,0 6 0,0 4 126,0 2 1,-2 2-304,-3 5 0,17 28 0,-1 8 0</inkml:trace>
  <inkml:trace contextRef="#ctx0" brushRef="#br0">16005 9173 7676,'-16'0'1608,"0"0"-752,0 0 179,0 0 1,7 2-607,4 3 1,8 4-191,3 7 1,1 0 73,-2 0 0,-3 2-140,3 3-83,4-3 1,-7 12 0,3-3-1,-1 3 1,-1 0 246,3-3 0,1 1-350,-2-6 1,-1-1-102,6-5 0,1 0 1,5-2-1,0-3-171,0-6 1,0-3-52,0-2 1,2-12 230,3-4 0,-3-11 0,5 0 1,-2-5 291,1-5 1,-1 1-67,-5-6 1,0 1-44,0-2 1,-5 4-116,-1 7 1,-6 2-487,1 3 348,-3 4-62,-2 14 1,0 4 55,0 10 1,0 9 7,0 7 0,0 8 241,0-2 0,-5 3-100,-1 2 0,1 0 421,5 0 0,0-7 134,0-4-262,7 4 0,2-7-125,7 3 1,0-10-45,0-6 0,2-3-101,3-2 0,2-7 77,4-4 0,2-8-147,-8-3 1,6-4 2,-6 4 1,2-6-401,-2 1 0,-3 4-170,3 2 1,-5-2-408,-5 1 0,3 1 344,-3 5 709,3 7 0,2 9 0,0 9 0</inkml:trace>
  <inkml:trace contextRef="#ctx0" brushRef="#br0">17061 9301 7676,'0'-16'720,"0"0"178,0 0 1,0 0-390,0 0 0,-1 0 35,-5 0 0,4-6-286,-3 1 0,3 5-72,2 5-141,0 1 0,-5-6 1,-2 2-15,-2 3 0,4 4 1,-6 7-1,-1 0 200,-3 0 1,-1 7-179,0 4 1,2 8 8,3 2 95,-3 8 1,7-10-1,-5 8 1,3 2-1,0 1 99,0 2 0,5 5-337,-1 1 1,3-1 0,2-5 0,0-2-322,0-3 1,2 3 201,3-3 1,-1-4-139,7-2 0,-1-5 281,6-5 1,-5 1-51,0-6 1,-1-1 208,6-5 1,-5-7-144,0-4 1,-1-8-219,6-3 1,-5-6-104,0 1 0,-1-3-444,6-2 1,-5-5 287,0-1 0,-6 1-112,6 5 0,-6 0 370,6 0 0,-8 2 270,3 3 0,1 4 939,-2 7-783,0 7 721,-5 2 0,0 16-310,0 7 1,0 1-6,0 10 0,0 0-143,0 5 1,0-5-199,0-1 1,0 1-444,0 5 0,0-2 207,0-3 0,6 1-1049,-1-6 1,0 4 482,-5-4 0,6-1-1760,-1-5 2331,8 0 0,3-14 0,8-4 0</inkml:trace>
  <inkml:trace contextRef="#ctx0" brushRef="#br0">17446 9157 7675,'-16'7'0,"1"2"973,5 7 1,-3 2-87,8 3-493,-1-3 0,6 10 0,0-5 0,0 2 1,0 2 244,0-2 1,2 3-432,4-6 1,-5 4-1,5-4 1,-3-1-136,3-5-44,-5-7 0,6 0 0,-5-6 0,2 1-166,1-6 0,2-5-10,-1-9 1,-5-2 67,5-3 0,1-4 1,-2-7-1,1-2-9,1-3 1,0 1 127,3-6 1,5 6 92,-5-1 0,5 3-5,1 2-451,0 0 0,-4 2 0,2 3-146,4 6-122,2 3 1,-4 7-1,1 2-253,5 2 844,-5 2 0,14 47 0,-6 12 0</inkml:trace>
  <inkml:trace contextRef="#ctx0" brushRef="#br0">17894 9317 7665,'-9'2'915,"2"1"915,0 3-1457,5 6 0,-5-8 0,8 4 1,5 0 71,4-5 1,5-1-432,1-2 69,0 0 1,0 0-1,1-2 1,3-1 0,1-5-156,-1 0 1,-2 2 21,-2-4 1,0-1-1,0-7 1,0-1-227,0-3 1,-6 1 64,1 5 0,-7 0 68,1 0 1,-3-6 0,-2 1 0,-2 3 35,-3 6 0,-4-1 74,-7 8 1,-2-6 227,-3 6 1,3 2 0,-5 8 0,1 6 691,1 3 0,0 9-383,5 4 0,1 3-121,5 2 1,-3 0 0,8 2 0,1 1-145,3 3 0,2-1-800,5-5 0,3-2 416,7-3 0,1-4-1612,5-7 1203,-4 0 1,6-7 0,-4-4-1149,1-3 1318,1-2 1,-6-2 0,0-1 383,0-3 0,7-49 0,2-7 0</inkml:trace>
  <inkml:trace contextRef="#ctx0" brushRef="#br0">18486 9125 7658,'-23'7'0,"0"2"1274,-4 7 1,4 7-609,7 4 0,0-2 179,0 1 0,2 1-463,3 5 1,4-7-241,7-4 1,0 2-47,0-1 1,2-3-156,3-8 1,-2-4-511,8-7 0,0 0 216,5 0 6,0-7 1,0-2-1,0-9-397,0-3 1,-6 1 273,1-6 0,-2 4 117,2-4 1,1 4 292,-7-4 0,6 4-33,-5-5 1,4 8 103,-4-2 1,6 3 293,-1 2 1,-2 0 1498,1 0-339,1 0 1,5 7-729,0 4 0,-5 5-223,-1 5 0,-4 6-162,4 10 1,-6 4-42,1 7 0,2 0-281,-1 0 1,-1 0-295,-5 0 0,2-5 48,3-1 1,-3-6-343,3 1 1,2 2 557,-1-1 0,27-37 0,3-13 0</inkml:trace>
  <inkml:trace contextRef="#ctx0" brushRef="#br0">18998 9301 7648,'7'9'0,"2"-2"547,7-7 0,0 0-80,0 0 45,7 0 0,-3-7 0,6-4 0,3-3 0,1-2 26,2 0 0,-2-5-475,-3-1 0,-4-1 91,-7 2 0,-2 3-125,-3-3 21,3 3 0,-12 2 0,2 0 0,-8 2 0,-7 1 293,-3 2 1,-7 8 182,-1-2 0,-4 3-22,4 2-323,-6 0 0,8 7 0,-5 4 287,2 3 0,-3 4 0,4 1 1,3 4-33,1 2 0,7 2-204,1 5 1,6-5-563,-1-1 0,3-4 119,2 4 1,2-1-122,3 2 0,4-4-335,7-7 0,0 3-675,0-2 0,0 2-287,0-8 1,5-4 1628,1-2 0,28-24 0,1-8 0</inkml:trace>
  <inkml:trace contextRef="#ctx0" brushRef="#br0">19782 9077 7644,'-16'-11'981,"0"0"1,-5 8 1308,0-2 0,-1 3-1628,6 2 0,-5 0-437,0 0 0,-6 5 92,6 0 0,5 8-97,5-2 1,2 3-537,-2 2 1,4-6-125,7 1 0,0 0-907,0 5 987,0-7 1,7 5-1,2-3 1,2 1-1,0 1-512,1-3 0,2 1 764,2 5 1,0-5 185,0-1 0,0 1-46,0 5 0,2-5-69,3-1 1,-3 1-40,3 5 992,-3 0 1,-4 0-1,-1-2 369,-2-3-256,-1 3-310,-1-5 0,-4 5 200,-10-3 1,-4-4-91,-7-7 0,-5 0-355,0 0 0,-8 0-1066,2 0 0,-3 0 66,-2 0 1,2 0-145,3 0 0,-1 0 582,6 0-4220,1 0 4308,5-7 0,14-9 0,4-9 0</inkml:trace>
  <inkml:trace contextRef="#ctx0" brushRef="#br0">20198 9141 7635,'-16'0'404,"0"0"0,6-2 195,-1-3 0,0 3 0,-3-5-214,3 0 1174,-3 5 1,11-5 93,-8 7-724,7-7-396,-3 5-332,7-5-1,0 7-381,0 7 1,6-4-1,1 8 1,2 2-382,3 1 1,-3 0-285,2-3 0,-2 3 221,1-3 0,4 3-364,-3 2 798,3 0 0,2 0 274,0 0 1,-5-2 217,0-3 0,-6 3 605,6-3 0,-8-2 1142,3 1-281,-5 1 0,-2 5-307,-5 0 1,-8-5-774,-7-1 1,-8-1-121,3 2-435,-5 3 0,-4-7 0,1 4-900,4-6 0,1-3-386,-3-2 0,7 5 1154,4 1 0,32-58 0,8-19 0</inkml:trace>
  <inkml:trace contextRef="#ctx0" brushRef="#br0">21223 9269 7619,'-9'-7'80,"2"-2"0,5-7 738,-3 0-411,3 0 1,-7 5 0,4 0-1,-6 1 1,-3 1 310,-2 4 0,0 3-399,0 2-162,-7 7 0,3 4 0,-5 10 0,2 6 0,2 3 552,-2 2 1,7 2-353,-1 3 0,3-3-237,9 3 1,0-3 0,5-4-1,1-3-295,5-6 1,10-5 136,10-5 0,6-4-59,6-7 1,-3-7 0,6-4 0,0-5-260,0-5 1,-11 1 193,2-6 1,-10 4 66,-1-4 164,-3 6 0,-4-8 0,-3 6 131,-6 3 1,-7 1 0,-7 2-1,-8 0 213,-7 0 1,-2 0-457,-6 0 1,-2 5-61,-3 1 1,3 4-133,-4-5 1,5 8-88,1-2 0,7 3-323,3 2 1,6 2-779,6 3 1015,3 4 0,7 2 0,3-1 408,8 3 0,35 1 0,22 2 0</inkml:trace>
  <inkml:trace contextRef="#ctx0" brushRef="#br0">22231 8773 7619,'-9'-16'0,"-5"0"0,3 0 0,-3-2 212,-2-4-135,0 5 0,0-12 1,0 8-1,0 1 0,0 3 720,0 0 0,0 9-182,0 2 1,2 6-90,3 6 1,-3 10 152,3 10 1,-3 13-305,-2 9 0,0 2 0,0 9 0,0 3 12,0 6 0,0 3-311,0 4 0,0-4-215,0-7 0,7-2 0,4-1 0,3-5-1127,2 0 0,0-12 584,0-12 682,0 0 0,-14-43 0,-4-1 0</inkml:trace>
  <inkml:trace contextRef="#ctx0" brushRef="#br0">21543 9301 7626,'0'16'5656,"2"-2"-4956,3-3 0,7-4-238,15-7 1,3-4 163,18-6 1,6-3 418,15-13 0,9 4-1781,8-4 1,-1 1 649,-5-2 0,-2 4-2985,-3 7 1535,3 0 1536,-19 0 0,-11 14 0,-18 4 0</inkml:trace>
  <inkml:trace contextRef="#ctx0" brushRef="#br0">23255 8757 7626,'-23'0'0,"0"5"358,-4 0 1,6 13 0,9 0 0,3 5 1469,2 5 1,-4 10-396,6 4 0,-1 5-832,6 1 1,7 0-252,4 0 0,2 0 0,-1-2 1,-1-5-204,1-9 0,2-2-675,2-8 0,0 4-535,0-4 0,-7-1 0,-2-7 1063,0-3 0,-19-11 0,1-9 0</inkml:trace>
  <inkml:trace contextRef="#ctx0" brushRef="#br0">23751 9173 7626,'-16'16'4915,"0"0"0,6-5-5792,-1-1 0,6 1 381,-6 5 0,6 0 1,-4 0-1,2 0 398,3 0-383,2 0 185,2 0-1099,8-7 1395,0-2 0,37-64 0,6-14 0</inkml:trace>
  <inkml:trace contextRef="#ctx0" brushRef="#br0">23864 8693 7622,'-8'-9'0,"5"2"1184,-8 7-1615,8 0 431,-12 0 0,21 14 0,-4 4 0</inkml:trace>
  <inkml:trace contextRef="#ctx0" brushRef="#br0">24168 9173 7622,'-16'16'0,"0"0"0,1 0 0,5 0 619,-5 0 0,8 0 1,-3 0 1224,4 0-1161,5-7-249,1-2 0,1-7 1,5 0-1,4 0-9,5 0 1,1-7-730,0-4 0,-2-3 95,-3-2 1,3 0 0,-4 0 0,5-2-1009,1-3 0,-6 3 452,1-3 1,0 3 546,5 2 0,0 0 0,0 0 529,0 0 1,0 2-252,0 3 1,-6 4 1017,1 7 0,0 0 0,5 2-61,0 3 0,-6 4-611,1 7 0,-7 7-63,1 4 1,-2-3-49,3 3-148,-4 7 1,5 0 0,-7 1 44,0-6-61,0-6 0,0-7 0,0 0-466,0 0 273,0-7 0,5-4-822,0-10 1,2-4 195,-1-7 1,1-7-95,4-4 1,3 2-369,-3-1 1,3-1 571,2-5 0,0 0 181,0 0 0,-2 7-3,-3 4 638,3 3 1,-5 2 0,7 2 840,0 3 1,-6 4 451,1 7 0,-2 2-128,2 3 1,1 4-741,-7 7 1,6 2-226,-6 3 1,3-2-129,-3 8 0,-2-6-286,8 6 0,-7-7 68,1 1 1,2-3-884,-2-2 0,3-2-1180,-3-3 71,-3 3 0,7-12-608,-4 3-133,-3-3 2641,12-2 0,-5-78 0,-1 29 0,0 0 0</inkml:trace>
  <inkml:trace contextRef="#ctx0" brushRef="#br0">25080 9109 7619,'0'16'2628,"0"0"0,0 0-2907,0 0 1,0 0-85,0 0 1,0 5 1775,0 1 1,0-1-642,0-5 0,0 0-107,0 0-925,0 0 0,2-2-1340,3-3 916,-3-4 0,10-9 0,-5-3 0,0-8 0,1-4-3714,-5-5 4398,-1-6 0,1-37 0,1-16 0,-1 20 0,0 0 0,0 0 0</inkml:trace>
  <inkml:trace contextRef="#ctx0" brushRef="#br0">25096 8468 7619,'0'-23'0,"0"6"3374,0-5 1,0 4-1727,0 2 0,-2 6-2907,-3-1 1010,3 7 1,-7-3-6,4 7-535,3 0 0,-3 0-2299,10 0 3088,-3 0 0,48-35 0,3-10 0</inkml:trace>
  <inkml:trace contextRef="#ctx0" brushRef="#br0">25624 8340 7619,'0'16'0,"0"2"0,0 4 0,5 2 1781,1 8 1,4 8-717,-4 2 0,4 5-87,-4 1 0,-1 5-119,-5 0 1,0 6 1868,0-6-2300,0 1 0,-2-6 0,-1-2 348,-3-3-714,1 3 1,0-18-1,-2 3-126,-2-7-994,5-2 1,-10-6-271,3 0 0,2-7-1741,-1-4 1,4-5 3068,-4-5 0,-20-40 0,-8-19 0,-5-6 0,-1 0 0</inkml:trace>
  <inkml:trace contextRef="#ctx0" brushRef="#br0">25384 8853 9085,'16'-2'2266,"0"-3"1,2 3-2147,3-4 0,4 3-449,7-2 0,0 3-298,0-4 1,5 5-412,1 1 1,4 0 244,-4 0 1,-1 0 792,-5 0 0,21-7 0,6-2 0</inkml:trace>
  <inkml:trace contextRef="#ctx0" brushRef="#br0">26328 8885 7619,'-10'0'2455,"-1"0"0,6 0-1064,-6 0 0,0 0-585,-5 0 1,0 0-241,0 0-330,-7 0 1,5 0 0,-3 0 0,3 0 0,2 0-34,0 0 1,0 7 75,0 3 1,0 5-177,0 1 0,6 1 1,1 3-1,0 3 45,0 2 0,5-4-182,-1 6 0,3-7-184,2 1 1,0-3-1,0-2 1,2-2-317,3-3 0,-1-2-44,7-4 1,1-3-1077,9 3 1256,-3-10 1,7-4-1,-5-7 1,3 0 0,0-2-395,0-3 1,4 3 852,-6-3 1,0 3 365,-5 2 0,0 0 1903,0 0-1394,0 0 1,-5 7 2052,0 3-2318,-8 5 0,3 2-312,-12 5 0,3 4-198,-8 12 1,6-3-200,-6 8 0,7-6-292,-1 6 0,3-7-270,2 1 1,0-3-859,0-2 0,0 0-1168,0 0 896,0 0 0,2-7-240,3-4 0,-1-3 1970,7-2 0,7-34 0,3-18 0,5-1 0,-1 0 0</inkml:trace>
  <inkml:trace contextRef="#ctx0" brushRef="#br0">26888 8516 7612,'-5'16'0,"0"0"0,-6 2 2257,6 4 1,-8 4-1518,3 12 1,-5 3-1221,-1 7 1,2 5 1226,4 0 0,-3 8 540,8-3 0,-6-2 0,6-5 0,1-6-798,2-8 0,2-5-1097,0-5-947,0 3-1784,0-19 2323,0 3 1,-1-16-1772,-5-3 2787,-3-11 0,-21-52 0,13 25 0,0 1 0</inkml:trace>
  <inkml:trace contextRef="#ctx0" brushRef="#br0">26536 8773 7608,'0'16'1607,"0"0"0,7-7-1937,4-4 0,3 2 14,2-2 0,2 1 830,4-6 0,2 0-516,8 0 1,2 0-455,4 0 1,2-6 40,8 1 0,-5-7-128,0 1 0,-2-3-174,1-2 1,-8 1 716,-7 5 0,-8-3 0,3 8 0,-4-8 0,-2 13 81,0 0 0,-8 2 1,-2 11-1,-4 3 1003,-2 3 1,0 10-58,0-3 1,0 1 490,0 5 1,-6-3-775,1 8 0,-6-5-348,6-5 0,-6 3-9,6-3 1,-2-4-346,1-2-847,5-3-110,-6-2-284,7-7 0,5-11-2598,0-14 3797,8 0 0,-2-26 0,1-10 0,5-1 0,0 1 0</inkml:trace>
  <inkml:trace contextRef="#ctx0" brushRef="#br0">27257 8420 7608,'-11'0'3864,"0"0"0,6 0-646,-6 0-4371,8 0 0,-10 2 436,8 4 0,-6-3 359,6 8 0,0-6-386,5 6 0,0-1-607,0 6 1,0 0 543,0 0 807,0 0 0,35 22 0,10 5 0</inkml:trace>
  <inkml:trace contextRef="#ctx0" brushRef="#br0">27433 8885 7608,'0'10'0,"0"1"2583,-7 0 1,3 5-1749,-7 0 1,6 0-1521,-6 0 0,1 0 276,-6 0 1034,0 0 1,0 0 0,1 2 0,3 1 0,3 2 76,2-1 0,2-2-617,5-2 0,0 0-64,0 0 0,7-7 0,5-4 1,6-3-102,3-2 0,2 0-479,-1 0 1,-3-7 160,8-4 0,-2-3 138,2-2 0,1-2-117,-7-3 638,1-4 1,-6-7 0,-2 0 434,-3 0-531,-4 0 1,-7 0 0,-2 1 473,-3 5 1,-1-3-201,-10 8 0,4 0-1219,-10 5 0,-1 5-156,2 0 1,0 8-621,5-3 0,0 5-567,0 1 894,0 7 1,7-4 85,3 8 1143,5-8 0,22 12 0,6-6 0</inkml:trace>
  <inkml:trace contextRef="#ctx0" brushRef="#br0">27769 8837 7608,'0'10'691,"0"1"1,5-6 948,0 6 0,1-6-1060,-6 6 0,5 0-226,0 5 1,1 0 130,-6 0 0,-6 0 291,1 0 1,-6 5 164,6 0-720,-7 1 0,5-6 0,-6 0 0,4 0 0,0 0 42,0 0 0,4-6-811,-6 1 284,8-7 36,-4 3 0,7-9 171,0-3-926,7-4 1,4-9 0,8-3 33,2-6 0,6 2 1,-4-2-1,0-1 286,0-2 1,6 3 467,-2 0 0,-3 10 1144,3 1 0,-7 1-172,1 10 0,2-6 318,-1 6 0,-1 1-433,-5 10 1,-5 3 105,-1 7 0,-6 7 176,1 3 1,-3-1-441,-2 2 0,0 0-220,0 5 0,0-2-348,0-3 1,0 1-325,0-7 0,0 1-759,0-6-279,-7 0 1,5-6 409,-3 1 0,5-7-184,5 1 0,-1-8-2235,6-3 3435,1-6 0,21-20 0,9-9 0,2-7 0,1 0 0</inkml:trace>
  <inkml:trace contextRef="#ctx0" brushRef="#br0">28825 8869 7608,'25'-7'0,"3"-1"2081,-6-2 0,-1-4 2687,-5 3 0,-2 2-4877,-3-2 1,-4-5-77,-7-5 0,-9 0-612,-7 5 1,-2 1 342,-8 5 0,-1-5 207,-5 5 1,5 3-38,1 1 1,1 5-200,-2 1 0,-1 0 149,6 0 1,1 1-143,5 5 178,-7 3 1,2 7-154,-1 0 0,3 0 447,13 0 1,1 1-47,5 5 1,0 1 504,0 4 1,7 3 211,4-4 0,5-1 550,5 2 1,-1 0-497,6 5 0,-6 0 169,1 0 1,2-6 236,-1 1 1,-1-2-548,-5 2 0,-7-4 1057,-4-7-1152,-3 0 1,-4-2-31,-3-3 1,-9 1-558,-8-6 1,-11-1-646,1-5 1,-6 0-107,1 0 1,3-2-998,-3-3 0,3 3 663,2-3 1,5-2-264,1 1 0,4-6 1450,-4 1 0,-44-46 0,28 22 0,-1 1 0</inkml:trace>
  <inkml:trace contextRef="#ctx0" brushRef="#br0">15301 10421 7600,'-2'-10'1186,"-3"-1"0,3 9-838,-3 2 0,3 9 0,2 13 0,0 6 117,0 8 1,2 5 0,1 8 0,2 3 68,-1 1 0,0 6-436,1-6 0,-3 6 0,5-6 0,-2-3-326,1-5 0,4-8-673,-4-10 0,1 1 901,-2-6 0,-25-65 0,1-21 0</inkml:trace>
  <inkml:trace contextRef="#ctx0" brushRef="#br0">15221 10486 7610,'0'-17'0,"0"1"0,2 6 234,3-1 0,9 0 653,7-5-446,8-7 1,-2 6 0,10-7 0,6 3 0,3 0-167,2 1 0,-5 2 0,-3 4 0,-2 3-507,-8 6 0,-5 5 94,-9 5 0,-7 6 1,-6 9-1,-6 3 94,-8 2 1,-3 1 463,-2 6-365,0 0 1,-5 0 0,-3 0 0,1 1 0,-2-1 315,1 0 1,4-8-211,-1-2 0,-1 1 1,5-2-1,2-1 41,1-2 0,7-8-227,2 1 1,3-6 0,4 6 315,3 1 0,6 1-197,10-2 293,-3 3 0,5-5 0,-5 7 0,1-2 0,3-2 353,-3-1 0,4 0-374,-1 5 1,4 0-48,-4 0 1,-1 0-104,-5 0 1,5-2-185,1-3 1,-1 3-204,-5-3 1,0-4-274,0-2 1,-5-1-683,-1 1 1,1-3-899,5 3 0,-5-3 331,-1-2 1693,-6-7 0,10-16 0,-5-11 0</inkml:trace>
  <inkml:trace contextRef="#ctx0" brushRef="#br0">16069 10774 7610,'0'9'2723,"0"-1"-1522,0-2-1147,0-4 0,2 6 0,3-4 0,6 1 439,3-1 1,7-2-379,1-2 1,6-6-219,-1 1 0,3-7 43,2 1 80,-7-3 1,3 3-1,-6 0 1,-4-1-1,-4-2-123,-3-2 0,-8 5 103,2 0 0,-5 2 0,-5-3-122,-6 1 0,-10 8 52,-6-3 0,2 5 0,1 2 0,-1 5 373,0 4 0,5 6-74,-1 6 0,3 3 522,2 7 0,2 0-30,3 0-483,4 7 0,7-4 0,0 6 1,2-2-1,3-3-227,6-2 1,3-9-421,2-4 1,5-9 319,1-1 1,6-7-1808,-1 1 1,-2-10 1895,1-6 0,30-60 0,-23 27 0,1 1 0</inkml:trace>
  <inkml:trace contextRef="#ctx0" brushRef="#br0">16693 10726 7610,'-16'16'2981,"0"0"-2094,7 0 65,2 0 0,7 0-323,0 0-723,0 0 0,0-6 1,0 1 259,0 1-210,0 3 0,0 1 0,0 0 177,0 0 0,0-6 1,0 1 298,0 2 1,6-5-120,-1 3-192,0-7 1,-5 1 180,0-10-587,7-4 0,-3-9 0,7-2 0,-1-3 0,1-2-780,0-3 1,-2-2 461,1-2 0,4 0 201,-3 0 0,2 5 564,-3 0 0,4 4 174,-3 2 0,-2-1 385,2 12 0,-6 3-367,6 1 0,-6 6 158,6 6 1,-8 4-94,3 12 1,1 3 15,-2 7 0,6-2-320,-6-3 0,6 3-6,-6-4 0,2 3-45,-2-2 0,-1 1 127,7-7 1,-8 1-41,3-6 0,-3-6-104,2 1-162,-3-7 1,7 1 28,-4-10 1,-1-10-76,7-6 1,-6-7-798,6 1 0,-6-3 433,6-2 0,-2 0-228,1 0 1,4 0 383,-3 0 0,-2 1 226,2 5 1,-1 8 298,6 7 0,0 2 451,0-1 0,-5 3-102,0 7 1,-1 7 512,6 3 0,-5 10-275,0 1 0,-1 8-316,6-3 0,-5 3-56,0-2 0,-2 3-210,1-4 1,5 5-159,-5 1 0,-1-7-142,2-4 0,-6 2-378,6-2 0,-8-5-2425,3-5 2126,-5-7-1,1 3-815,4-7 0,-5-7 244,5-4 1388,-5-3 0,-15-38 0,-4-8 0</inkml:trace>
  <inkml:trace contextRef="#ctx0" brushRef="#br0">17574 10678 8206,'-9'0'3535,"3"0"-3022,12 0 0,-3 0 1,8 0-1,1 1 203,3 5 0,6-5-572,0 5 0,2 1 1,-3-2-1,3-1-135,2-2 1,-6-2-207,3 0 1,1 0 228,-2 0-363,1-7 0,-6 3 1,-2-7-1,-3-1 1,-6-2-398,-3-2 0,-2-2 355,0-4 1,-7 5 317,-4-5 0,-5-1 1,-4 4-1,-3 3 445,-2 3 1,4 10 426,-6-3-1,8 5-310,-3 1 97,5 14 1,1 4 0,1 14 0,5 1 0,3 5 512,-1 4 1,7 5-947,-5 1 1,10 0 122,1 0-828,8-7 0,-3-4 0,10-9 1,3-3-1,0-2-1451,0-3 1,4-9 1145,-6-6 840,8-3 0,10-31 0,11-6 0</inkml:trace>
  <inkml:trace contextRef="#ctx0" brushRef="#br0">18166 10630 7610,'-2'16'1241,"-3"0"1,1 0-445,-7 0 0,1 1-234,-6 5 1,5-3-69,0 8 1,2 0 506,-1 5-785,-4-7 0,12 3 0,-4-7-44,5-1 0,1 3 0,1-3-48,5-6 0,-3 0-299,8-9 0,-6-1-25,6-9 0,-7-4-246,1-7 0,2-2 60,-2-3 1,2 1-213,-1-7 0,1 1 147,4-6 127,3 0 1,-5 5 0,7 0-747,0-1 865,-7-2 0,5 5 0,-3 3 161,3 5 0,2 2 229,0 5 0,-6 3 422,1 7 1,-2 1 37,2 5 1,-4 8 609,-7 7 0,5 13-456,0-2 1,1 5-20,-6 1 0,0-4-387,0 3 0,0-3-154,0-2 0,0-6-229,0 1 0,5-7 61,0 1-539,1-10 0,1-6 312,4-10-724,3-4 1,-4-9-1,-1-3-107,-2-6 0,4-3 210,-6-2 1,6 0 304,-6 0 0,6 0 149,-6 0 0,6 1 269,-6 5 1,8 3 216,-2 7 1,3 1 342,2 5 1,0 3 52,0 7 0,0 1 806,0 5 1,0 8-635,0 7 1,-5 8-212,-1-3 0,1 5-442,5 1 0,-5 0 112,-1 0-449,-6 0 0,8 0 0,-5 0-470,2 0 1,-5-7-3,1-4 0,-1-9-1522,1-1-986,-3-7 3238,5 3 0,-7-50 0,0-10 0</inkml:trace>
  <inkml:trace contextRef="#ctx0" brushRef="#br0">19078 10277 7610,'-16'9'0,"-5"11"846,-1-4 1,6 5 2539,6 1-2749,-1 2 0,0 8 0,2 0 1034,2 1 0,2 4-1119,5 0 0,7 6-136,4-6 0,5 6-34,5-6 0,-3 1-139,3-6 0,-3-6-2022,-2 1 1166,0 0 1,-7 3 0,-4-3-2189,-3-6 2217,-2-3 1,0 3-1,-2-1-1766,-3-6 1752,3 2 598,-12-14 0,-9-31 0,-11-15 0</inkml:trace>
  <inkml:trace contextRef="#ctx0" brushRef="#br0">19062 10630 11631,'16'0'296,"2"1"224,3 5 1,2-3-121,4 8-238,10-8 0,-10 12 0,9-5 277,-8 5-388,2 1 1,-12 0 0,3 0 158,-3 0 1,-4 5 0,-3 0 0,-6-1 654,-3-2 1,-9 3-376,-4 0 0,-5 1 94,-5-6 0,-2 0-212,-4 0 1,-1 0-1031,6 0 331,-6 0 1,8-7-1,-3-2-1204,5 0 1,-6-5-1646,8 3 271,3-3 2905,6-9 0,43-45 0,8-17 0</inkml:trace>
  <inkml:trace contextRef="#ctx0" brushRef="#br0">19734 10774 7610,'-16'5'2089,"0"0"1,6 2-1231,-1-1-2858,0-4 2350,-5 12 1957,7-12-1730,2 5-435,14-7 0,4 0 0,9 0 0,1 0 0,0-2 219,2-3 0,-5 1-565,3-7 1,-3 2 411,-2-1-433,0-4 1,-5 5 0,-2-7 0,-2 0 114,-4 0 1,-1 0 287,-2 0 0,-2 5 664,-3 0-448,-4 1 1,-7 1 0,0 3 900,0 5-864,-7 1 1,5 1 0,-3 5 805,3 4-1011,2 5 1,2 6 0,2 2 221,1 2-348,7 2 0,-3 5 0,7 1 290,0 5-516,0-4 1,6-1-1,1-6-2446,2 2 1912,1-6 1,8 0-1,2-9-861,1-3 1,2-4 354,-2-7 1165,-3 0 0,16-34 0,5-18 0,0-1 0,0 0 0</inkml:trace>
  <inkml:trace contextRef="#ctx0" brushRef="#br0">20182 10614 7610,'-5'16'0,"0"0"0,-6-6 661,6 1 0,-8 1 913,3 10 0,1-4-221,-2 3 0,6-2-706,-6 3 1,7-4-229,-1 3 1,2 2 83,-3-2-197,4 1 1,-5-6 84,7 0-318,0 0 255,0-7-471,7-2 1,-5-14-81,4-4 0,1-9 87,-2-1 1,2-6-413,-2 6 1,4-6 110,7 6 0,-5-2-82,0 2 1,-1 3 240,6-4 0,0 5 90,0 1 1,0 0-161,0 0 0,0 1 51,0 5 0,0-5-840,0 5 0,-5 3 91,0 1 434,-1-3 1,6 8 611,0-5 0,29 19 0,6 5 0</inkml:trace>
  <inkml:trace contextRef="#ctx0" brushRef="#br0">20903 10582 7610,'10'-2'3858,"1"-4"-2305,-8 5 0,5-8-791,-8 3 0,-8 5-361,-2-5 1,-6-1-5,-6 2 0,-1 0-238,-3 5 1,-5 0 133,5 0-197,3 0 0,-6 0 0,8 0 0,1 1 1,3 3-144,1 1 0,1 8-582,5-3 0,-3-1-34,8 2-484,0 0 823,5 5 0,0 0 1,1 0-790,5 0 883,3 0 1,1 0 0,1 0 93,1 0 113,3 0 1,1 0 0,0 0 155,0 0 0,0 0 885,0 0 1,-6 0-493,1 0 0,-8 0 2703,3 0-1813,-4 0-790,-2 0 0,-8-2 1,-4-3 1092,-8-6-2064,3 4 0,-14-7 0,3 3 327,-8-3 1,3-2 180,-5 0 1,10-7-164,1-4 0,29-67 0,0 30 0,-1 0 0</inkml:trace>
  <inkml:trace contextRef="#ctx0" brushRef="#br0">21623 10646 7594,'-22'-2'0,"1"-2"0,2-1 301,1 1-80,9-5 1,-7 8-1,2-5 1,-6 5-1,1 1 1,1 0 827,2 0 0,0 5-533,0 0 1,5 8 118,0-3-440,1 12 1,-1-3-1,2 8 1,2 0-1,4-1 152,1 1 0,2-6-248,0 6 1,7-2-97,4 2 0,5-4 0,5-7 0,6 0 46,3 0 1,2-7-441,0-4 1,0-3 91,0-2 0,-6-2 1,1-2-1,0-3-602,-2-2 0,-2 4-1230,-7-6 2131,-7 1 0,-16-28 0,-11-4 0</inkml:trace>
  <inkml:trace contextRef="#ctx0" brushRef="#br0">21863 10710 7594,'-16'0'1312,"0"0"-1009,7 0-192,-5 0 0,7 7 0,-4 3 302,6 5 1,3 2-24,2 5 0,2 1 144,3 4-408,4 3 1,7-7-1,0 5 1,0-3 0,0-2-31,0-3 0,0-4 9,0-5 0,0 1-149,0-7 1,5 1-1,1-8 1,-3-3-45,-1-6 0,2-5-172,-4-5 0,3 1 121,-8-7 0,-4 1 0,-2-6 0,-3 0-84,-2 0 0,0 1 105,0 5 0,-7-3-5,-4 8-126,-10 0 1,1-1 0,-5 3 0,0 3 0,2 5-563,0 4 0,2 2-262,5 5 1073,0 0 0,14 28 0,4 8 0</inkml:trace>
  <inkml:trace contextRef="#ctx0" brushRef="#br0">22119 10630 7594,'11'-9'2997,"-1"3"-1840,-6 5-792,10 1 1,-5 1-218,7 5 1,-5 3 0,-2 8 0,-1 3 165,1 1 1,-3 6-105,4-6 0,-6 8 0,1-3 0,-3-1 80,-2 2-284,0 0 1,0-2-1,0-4 1,0-3 0,0-2-541,0 0 0,0-9-305,0-7 0,2-14-244,3-13 0,-1-3 636,6-2 0,-1-6 1,4-1-1,-3 0 41,3 0 0,-6 2 556,-2 5 0,2 7 503,-1 3 1,4 10-270,-4 1-18,-1 8 0,-3 1 0,1 11 1125,3 5-720,6 6 0,-8 12 0,6 0 239,3 0-808,-6 7 0,7-5 0,-3 3 186,3-3-777,2-9 0,0 5 0,0-5-1234,0 0 0,-5-4 233,-1-10 1390,1-4 0,5-36 0,0-6 0</inkml:trace>
  <inkml:trace contextRef="#ctx0" brushRef="#br0">22839 10085 7594,'-16'23'0,"0"4"0,6 10 0,-1 6 0,2 3 2156,-2 2 1,4 6-258,7-1-1361,0 8 1,0-10 0,0 4 757,0-5-1692,0-5 0,7-10 0,2-1 0,0-4 0,-4-1-1599,-3-4 1,-2-2 818,0-7 1,0 0 1175,0 0 0,-21-7 0,-6-2 0</inkml:trace>
  <inkml:trace contextRef="#ctx0" brushRef="#br0">22455 10646 12475,'16'0'1681,"0"0"0,7 0-1607,4 0 1,8 0-481,3 0 1,8 0-1413,2 0 1,0 0 941,5 0 1,-5 1 875,-5 5 0,25 17 0,-1 11 0</inkml:trace>
  <inkml:trace contextRef="#ctx0" brushRef="#br0">23079 10678 7594,'0'16'3408,"0"-6"-2723,0 1 0,6-6-364,-1 6 1,7-7-1,-1 1 1,3-3 264,2-2 1,6 0-357,-1 0 0,7-2-194,-1-3 0,2-4 0,-1-7 0,-3 0-343,-2 0 0,-2 0 280,-5 0 0,-7-6-1387,-3 1 994,-5 7 1,-1-1-1,-1 5 1,-5-4-1,-6-1-528,-8 5 0,1 3 898,-8 7 1,0 0 271,-5 0 1,6 7-1,1 3 1,2 5 696,3 1 1,-1 7 175,5 3 0,-2 5-574,13 1 0,-6 0 1,6 0-1,1 0 45,2 0 0,9-6-339,4 1 1,3-6-758,2 6 184,7-7 0,-3-3 0,5-8-2673,-2-2 2372,5 6 0,-8-11 1,5 3-2481,-2-3 3127,5-2 0,12-22 0,9-4 0</inkml:trace>
  <inkml:trace contextRef="#ctx0" brushRef="#br0">23703 10614 7594,'0'10'2488,"0"1"0,0 0-1596,0 5 1,2 5 95,4 0 0,4 8-652,12-3 0,-5 5-246,5 1 0,1-2-549,-2-3 0,6 1-178,-6-7 0,2 1-1389,-1-6 1376,-5 0 0,1-2 0,-7-3 650,1-6 0,-5-53 0,1-14 0</inkml:trace>
  <inkml:trace contextRef="#ctx0" brushRef="#br0">24152 10469 7594,'-16'-5'1396,"0"0"1,0-1-441,0 6 1,-6 2-447,1 4 0,-6 2 428,6 9 1,-8 0-612,3 5 0,-3 3 0,1 7 1,1 0 45,-1 0 0,-2 5-124,-3 0 1,9 1 41,2-6-822,4 0 0,1-6 0,-1-1 0,0-2 0,6-3 531,3-2 0,11-9 0,6-2 0</inkml:trace>
  <inkml:trace contextRef="#ctx0" brushRef="#br0">24328 10181 7594,'0'18'3020,"0"3"0,0 6-1539,0 11 1,1 4-823,5 12 1,-4 2 350,3 9-925,4-9 1,-7 5-1,5-8 1,-2-1-1,2-4-1332,2-5 1,-5-4 456,1-7 285,-3-7 1,-2-2 0,0-7 0,-2-2-1,-3-3-1843,-6-6 1,-3-3 2347,-2-2 0,-36-43 0,-8-10 0</inkml:trace>
  <inkml:trace contextRef="#ctx0" brushRef="#br0">24072 10614 7594,'0'8'3791,"1"5"-2938,5-8 0,3 1 1420,7-6 1,7 0-1464,3 0 0,6 0 0,6 0 0,4-2-171,5-4 1,6-2-583,0-8 0,-1 0-605,-9 0 1,3-6 547,-3 1 0,24-29 0,-30 24 0,1 0 0</inkml:trace>
  <inkml:trace contextRef="#ctx0" brushRef="#br0">25880 9797 7605,'0'-16'2365,"0"0"-1667,0 0 1,-2 7 0,-3 6 126,-6 6 0,-3 13-523,-2 11 0,-2 10 0,-1 8 1,-4 6 435,-2 8 0,3 5-193,-4 5 1,-6 11-613,13-35 0,0 1 0,0 2 0,-1 0 165,2 3 0,-1 0 0,0-2 0,-1 1 48,-1 3 1,-1 1-294,-1 0 1,0-1-1,6-5 1,0 0-1,-1-5 1,1-1 0,-12 31-1,10-11-1390,6-8 0,1-5 265,6-17 1,3-5 1271,8-16 0,-3 1 0,3-6 0,-3-1 0</inkml:trace>
  <inkml:trace contextRef="#ctx0" brushRef="#br0">26248 10117 7603,'-16'2'500,"0"2"401,0 1-374,0 7 1,6-4 0,-1 4 0,0-1 0,2 1 0,2 4 0,2 4 756,0 1 1,-1 8-1001,6-3 0,0 10-73,0 1-82,0 8 1,0-10 0,2 8-196,3 1 0,-3 1 0,3-3 0,-3-4-553,-2-4 0,0-4-38,0-3 1,0 1-1718,0-7 97,0 1 1200,0-13 1077,0-2 0,14-71 0,4-16 0</inkml:trace>
  <inkml:trace contextRef="#ctx0" brushRef="#br0">26456 10566 8072,'7'8'623,"-3"0"147,7-8-572,-8 0 0,11 0 0,-3 0 0,3 0 1,2 0 347,0 0 0,2 0-3,3 0-307,-3 0 0,7-2 1,-5-2 243,1-1 1,0-8-149,-5 3 1,-1-4-141,-5-2 1,-3 5-99,-7 0 1,0 1-117,0-7 0,-7 7 0,-3-1 0,-5 0-108,-1 3 1,-5-5-278,0 8 1,-1-1 317,6 6 0,-5 2 0,0 4 0,1 4 271,2 4 0,2 8 203,0-1 1,6 8-201,-1-3 0,7 5 43,-1 1 1,3 0-224,2 0 1,2 0-431,3 0 0,10-2-139,6-3 0,2 1-248,-2-7 0,4-5-555,7-5 0,0-2 609,0 2 0,-3-4 758,3-7 0,25-43 0,-20 16 0,0 1 0</inkml:trace>
  <inkml:trace contextRef="#ctx0" brushRef="#br0">27081 10469 7603,'-16'0'1251,"0"0"1,0 0-581,0 0 0,5 0-277,0 0 0,1 2 14,-6 4 1,1 3-144,5 7 1,-5 0-105,5 0 1,3 5-20,1 0 1,-1 8-162,2-3 81,-1-3 0,6 6 0,0-6-263,0 2 0,0-4 0,2 2 0,2-3-720,1-6 564,8-1 1,-5-4-446,8-4 204,0-3 1,1-9 196,-1-4 1,0-3-62,0-2 0,0-2 123,0-3 0,0-3-22,0-2 1,-2-3 403,-4 8 0,5-6-95,-5 6 0,-3 0 865,-1 5-307,3-8 0,-6 12 1321,8-4-1289,-8 11 1,5 5 106,-8 10 0,0 10-227,0 1 1,0 8 5,0-3 0,0 5-358,0 1 1,1 0 23,5 0 0,-5-6-922,5 1 0,1-6-203,-2 6 1,6-13-1946,-6 2 2980,8-3 0,3-40 0,9-10 0</inkml:trace>
  <inkml:trace contextRef="#ctx0" brushRef="#br0">27497 10518 7603,'-7'10'0,"-4"1"0,2 0 1185,-2 5 1,2 5-406,-1 0 0,-3 2-204,8-1 0,-6-3-29,6 8-323,0-7 0,5 8 0,0-7-141,0-1 0,0-8 0,0-1 0,1 0-342,5-2 333,-4-2-96,12-7 1,-7-7-41,4-4 75,-4-3 0,-6-2 1,3 0-130,1 0 389,8 0 1,-10-6 0,6 1 545,-2 1-601,6 3 0,-4 1 0,7 0 84,0 0-213,0 0 1,-6 0-1,3 0-1439,5 0 813,-2 0 0,7 5 0,-5 2-731,3 2 1,-3-4 266,3 6 0,-3 0 1001,-2 5 0,14 14 0,4 4 0</inkml:trace>
  <inkml:trace contextRef="#ctx0" brushRef="#br0">27945 10550 7603,'-2'16'1475,"-3"0"269,3 0 0,-11 0-862,8 0 1,0 5 85,5 0 0,-2 1-527,-3-6 1,3 0-60,-3 0 1,3 5-447,2 0 16,0 1 1,0-6 0,2 0-720,3 0 201,-3-7 1,7-2 156,-4-7 1,-3-7 0,5-4 0,-2-5-464,0-5 1,6 1 289,-6-7 0,8 6 241,-2-6 1,3 6-20,2-6 381,0 8 1,0-4 0,0 7 89,0 0 572,0 0 0,0 5 1,0 2 54,0 2 436,7 2 0,-5 6 87,3 5-833,-3 3 1,-4 7 0,-1 0-181,-3 0 1,-6 5-55,1 0 1,2 6-416,-1-6 0,-1 1-451,-5-6 1,5 0-899,1 0 1,-1-6-1159,-5 1-699,7-7 3427,-5 3 0,-2-36 0,-9-6 0</inkml:trace>
  <inkml:trace contextRef="#ctx0" brushRef="#br0">28761 10518 7603,'-16'0'1961,"0"0"330,0 0 0,0 0-1068,0 0-1407,0-8 0,0 7 1,0-5 195,0 5 348,0 1 1,0 0-498,0 0 80,7 0-511,2 0-177,7 0-1015,0 0 1621,7 0 0,-3 7 0,5 3 173,-2 5-101,5-7 1,-10 12 0,5-4 153,0 2 56,-5 0 0,10 3 0,-5 2 421,2 2-188,-5-5 0,8 10 1,-5-5 912,2 0-356,-5 5 0,3-7 0,-7 4 67,0-6 0,0 2 21,0-2 0,-7 6-468,-4-6 1,-3-1 35,-2-9 1,-2 1-644,-3-7 1,-2 6 72,-4-6 1,-1-1 273,6-9-293,-6-4 0,3-71 0,9 32 0,0 0 0</inkml:trace>
  <inkml:trace contextRef="#ctx0" brushRef="#br0">29689 10694 7609,'-14'-11'730,"2"2"0,3 0 599,2 0-1267,-6-1 0,4-1 0,-7 0 1,0-1-1,0-1 0,0 3 1,0 3 49,0-1 0,-5 7 177,0-5 0,-6 13 230,6 9 0,-8 2-152,2 9 0,4 0 1,0 5-1,4 1 161,3 5 0,-4-4-517,9 3 1,4-10-121,2-6 0,5-3 1,5-4-1,8-3-789,6-6 0,6-5 504,7-5 0,-2-10 59,-3-6 1,2-7-1,-6 3 1,0-2-381,0 0 0,-3 8 426,-10-3 1,4-1 281,-3 2 26,-4 0 0,2 6 900,-4 5 1,-3-1 436,4 11 0,-6 5-586,-6 17 0,4-3-415,-3 8 0,3 0-128,2 5 0,2-2-129,3-3 0,-1 3-146,7-4 0,-6-2-825,6-3 1,-1 0 457,6-5 1,-5 2-2056,0-13 1555,-1 1 1,5-8 914,-5-3 0,12-54 0,-5-19 0</inkml:trace>
  <inkml:trace contextRef="#ctx0" brushRef="#br0">29961 10101 7608,'0'23'0,"-7"2"338,-3 7 0,1 2 422,-2 3 0,8 6 698,-3 11 0,4-5-710,2 5 0,0 1 47,0-2 0,2-1-71,4-10-1500,2-2 0,8-10 0,0-3-133,0-6 0,-1-3 0,-5-2 1,-3-2 908,1-3 0,-28-11 0,0-9 0</inkml:trace>
  <inkml:trace contextRef="#ctx0" brushRef="#br0">29945 10614 7604,'-10'0'1270,"-1"0"1755,8 0-1611,-5 0-727,8 0 0,4 0-424,7 0 1,1-6-353,15 1 21,-1-8 1,12 12-1,-1-6 1,-1 1-1,-3 1-125,0 1 0,-3 3 55,-4 1 1,-4 1-1,-12 5 251,-4 4 1,-4 10 394,-2 1 0,-13 6-279,-3-6 1,-11 10-1,1-1 1,-4 5-167,-3 1 0,7-2-28,-1-2 1,6-6-770,-6 1 1,9-7 100,2 1-3244,7-3 2327,2-9 1550,13-2 0,17-29 0,19-4 0</inkml:trace>
  <inkml:trace contextRef="#ctx0" brushRef="#br0">30426 10598 7604,'-8'-9'1992,"0"2"1,-8 7-1627,0 0 1,5 7-51,0 3 1,6 6 95,-6 6 1,8 3-172,-3 7 1,5-6 57,1 1-246,0 0 1,5 3 0,2-3-77,2-6 1,3-3 0,8-2 0,1-2-196,-1-3 1,-2-4 141,-2-7 0,0 0-136,0 0 245,0-7 1,-2-2-1,-2-9 1,-1-2 0,0-3-30,-2-2 0,3-1-77,-7-6 1,1 0 153,-6 0 0,-2 1-925,-3 5 1,1-5-101,-7 5 0,1 3-319,-6 1 0,-6 5 100,1 1 352,0 7 811,5 2 0,-8 49 0,0 12 0</inkml:trace>
  <inkml:trace contextRef="#ctx0" brushRef="#br0">30698 10534 8847,'0'10'2467,"0"1"0,0 0-2157,0 5 0,0 0 0,0 1 1,1 5-36,5 4 0,-3-1 0,6 2 0,-2 1-164,-3 3 1,5-5-71,1 1 20,-2-7 1,4 3-1,-5-7-44,2 0 0,-4-7 0,6-4-231,1-3 0,3-9-457,1-4 0,-2-5 280,-3-5 1,3-4 139,-3-7 1,1 0-204,-1 0-40,3 0 0,-11 1 1,6 3-1,-2 3 0,-1 4 106,1 6 590,-5-1-250,12 15 0,-12-5 902,3 12 0,-3 8-148,-2 7 1,5 8-13,0-3 0,1 5-389,-6 1 1,2-2-266,3-3 1,-2 3-281,8-4 0,-7-2-547,1-3 1,2-3-2447,-2-2 1668,8 0 1088,-4-7 0,1-2 1,-1-9-657,-2-3 1133,-1-11 0,1-52 0,2-17 0</inkml:trace>
  <inkml:trace contextRef="#ctx0" brushRef="#br0">31418 10245 7604,'0'16'0,"-7"2"0,-4 4 0,2 2 549,-1 8 0,1 2 770,-2 4 1,-3 2 116,3 9 1,4-1-740,2 0 1,3 0-436,2 0 0,0 3-536,0-3 0,2-5-586,3-16 0,-1-4 402,6-7 0,-4-2-1363,4-3 954,-6-4 867,-4-7 0,-38-36 0,-13-8 0</inkml:trace>
  <inkml:trace contextRef="#ctx0" brushRef="#br0">31146 10614 12570,'2'8'1553,"3"-2"0,-2-4-723,8-2 0,5 0-353,6 0 0,4 0-982,-4 0 0,6-2 360,-1-4 0,8 3-2030,3-8 0,-1 2 325,-5-1 1850,-7-5 0,33-1 0,3-8 0</inkml:trace>
  <inkml:trace contextRef="#ctx0" brushRef="#br0">31882 10630 7604,'-16'14'534,"0"-4"1,7 5 752,4-5 0,3-1-510,2 2-358,0 0 0,0 5 0,0 0 0,2-2 0,3-2 163,6-1 1,8-2-906,3 2 0,-1 1 258,-5-7 1,5 1-806,1-6 0,-1 5 1,-5 0-1,0-1-685,0-2 0,-5-8 939,-1 1 0,-4-7 616,4 1 0,8-46 0,7-12 0</inkml:trace>
  <inkml:trace contextRef="#ctx0" brushRef="#br0">32218 10614 7604,'-16'16'0,"-2"0"0,-3 0 0,1 7 0,-6 3 0,-3 6 1397,-8 6 0,1 4-640,-6 12 1,6-3 148,-1 8 0,-1-6 39,6 6-1147,4-14 1,14 1 0,3-14 147,6 0 54,-4 0 0,14-14 0,-3-4 0</inkml:trace>
  <inkml:trace contextRef="#ctx0" brushRef="#br0">32442 10630 7596,'-10'0'607,"-1"0"1,6 0 2296,-6 0-2682,0 7 1,-5-4 0,0 8 365,0 1 1,6 3-378,-1 1 1,7 5-427,-1 0 225,3 1 1,4 1-1,2 2 1,3 0 0,2-2-88,3 0 0,2-11-504,2 4 575,-7-3 0,5 1 0,-3-3 0,3-6 107,2-3 1,0-4 7,0-3-74,0-11 1,-2-4 0,-1-7 0,-2-1 0,-1-2 277,-1-2 1,-2-2-71,-7-3-631,0 3 1,0-7 0,-2 5 0,-3 1-1,-6 3-1357,-3 3 1,-2 11-210,0 2 1451,-7 0 1,5 15 502,-3-5 0,10 12 0,-3 45 0,5 19 0</inkml:trace>
  <inkml:trace contextRef="#ctx0" brushRef="#br0">32746 10566 7596,'9'-2'4543,"-3"-4"-3190,2 5-2889,-6-6 1841,5 7 1,-7 7 981,0 3 0,0 5-783,0 1 0,0 1-143,0 5 0,0-3 388,0 8 0,6-6-546,-1 6 0,6-7 0,-4 1 0,2-3-450,3-2 1,-3 0-132,2 0 0,-6-7-1751,6-4 1545,-1-3 0,6-4-203,0-3 1,0-10-342,0-6 1,0-7 258,0 1 1,0 2 388,0-2 1,0 6 364,0-6 1,0 6 279,0-6 0,0 13 860,0-2-322,0 4 163,0 3 1,-1 3 476,-5 12 1,-3 4-630,-7 12 1,2-3-2,4 8 1,-5 0-291,5 5 1,-5-6-338,-1 1 1,0-2-95,0 2 0,0-4-137,0-7 0,0 0-1167,0 0-1922,0 0 3234,0-7 0,0-52 0,0-19 0</inkml:trace>
  <inkml:trace contextRef="#ctx0" brushRef="#br0">33339 10758 7596,'0'10'856,"0"1"1700,0 1-1624,0-4 0,1-1 0,5-7 598,4 0-1780,5 0 1,-7-2 0,0-2 0,-3-3-5224,0-2 5473,1 6 0,-35-40 0,-6-1 0</inkml:trace>
  <inkml:trace contextRef="#ctx0" brushRef="#br0">15335 11774 7643,'-15'0'399,"5"0"670,0 0-269,7 0 51,-11 0-352,13 0-295,-6 0 0,12 1 37,0 4 1,7 9-1,-2 6 0,-2 11 158,2-1 1,-2 10-81,2 0 1,2 10-152,-7 5 0,2-2 32,-2 2 0,-4-7-286,4 2 1,-3-3-340,-2-2 1,0-7-1365,0-3 561,7-10-364,-6-10 1592,13-8 0,-19-43 0,-9-21 0,5-2 0,0 1 0</inkml:trace>
  <inkml:trace contextRef="#ctx0" brushRef="#br0">15275 11744 7652,'-13'-10'75,"3"0"679,3 6 1,9-2-361,3 6 1,5-2-146,10-3 0,-2 3-130,7-3 1,2-1-118,8 1 1,-4-2 24,4 2 1,2 4-141,-2-4 1,0 5 90,-5 5 0,-2 5-89,-3 9 1,-4 5 200,-6 6 0,-6 1 144,-4 4 1,-4 9 298,-1 6 1,-8 1-210,-7-1 0,-2-2 266,-7 7 1,-1-2-190,-5 2 1,1-3-101,4-7 1,-1-7-220,6-3 1,-4-5-177,9-5 0,-3-10-678,8-10-316,4-3 0,-6-4-437,7-3 1,2-3 145,8-7 1379,-4 0 0,33-33 0,-1-9 0</inkml:trace>
  <inkml:trace contextRef="#ctx0" brushRef="#br0">15919 12238 7652,'-7'22'0,"-1"1"1228,-7 7 0,7 0-676,3 0 1,3 0-173,2 0 0,0 0-20,0 0 0,2-5 72,3 0 1,3-7-818,7 2 1,2-5-1969,3-5 1706,-4-3 647,6-7 0,-7-54 0,0-12 0</inkml:trace>
  <inkml:trace contextRef="#ctx0" brushRef="#br0">15889 11938 7652,'-17'7'0,"-3"3"0,4 2 0,-4-2 51,10 3 1,5-6-52,10 3 0,63-17 0,-23-1 0,0-1 0</inkml:trace>
  <inkml:trace contextRef="#ctx0" brushRef="#br0">16653 11953 7652,'-8'-15'0,"-6"1"186,4-1 1,2 0 0,0-2-1,-1-1 562,1-2 0,0-7-735,-2 2 0,-4 2 1,6-2-1,-2 0-76,0 1 0,5 3 177,-5 6 1,5 7 56,-5 3 1,5 10-1,-5 8 1,-2 10 616,-1 12 0,3 15-200,0 10 0,0 3 21,-5 12-305,0 3 1,2 6 0,3-5 0,3-4 0,2-5 17,0-5 0,0 0-621,5-5 1,7-5 0,3-15 0,3-7-1062,2-6 0,-5-7 158,0-10 1202,-6-4 0,-18-52 0,-11-12 0</inkml:trace>
  <inkml:trace contextRef="#ctx0" brushRef="#br0">16099 12358 7643,'-15'0'1227,"0"0"1689,6 7-2205,3 1 0,12 0-378,4-3 1,12-3-67,8-2-393,7-7 0,8-3 1,0-8-835,-1-2 0,1 0 0,2 3 960,3-3 0,0 3 0,6-2 0,8-5 0,-1 1 0</inkml:trace>
  <inkml:trace contextRef="#ctx0" brushRef="#br0">16922 11938 7643,'-15'-13'0,"0"3"0,0-1 348,1 6-386,-1-7 1,0 10 525,0-3 0,5 10 72,0 5 1,5 12 1081,-5 8-1309,6 0 1,-2 13 0,6-3 845,0 3-946,0 9 1,0-4 0,0 5 235,0-1-826,0-2 0,0-5 0,0 0 376,0 0 0,5-7 1,0-5-1,0-4 123,1-4-142,-4-1 0,5-20 0,-7-8 0</inkml:trace>
  <inkml:trace contextRef="#ctx0" brushRef="#br0">16593 12403 7634,'-8'0'3044,"1"0"-2402,7 0 1,3 0 362,7 0 1,2-2-1521,13-3 1,5-3-1,6-7 1,1 0-1251,0 0 0,4 0 1765,-1 0 0,5-1 0,7-3 0,3-1 0,1 0 0</inkml:trace>
  <inkml:trace contextRef="#ctx0" brushRef="#br0">17117 12283 7634,'0'15'0,"-5"0"0,0 0 1867,0 0-1443,5 0 1,2-2 0,3-1 0,5-4 0,3-1-71,2-4 1,5-3-1,2-5 1,-1-5-58,1-3 0,3-7-1135,-5 0 0,0-5-351,-5 5 1028,0-7 0,-7 11 0,-3-4 1,-3 3-1,-4 2-259,-3 0 0,-3 2 446,-7 3 0,-5-2 0,-2 7 0,-1 2 269,-4 1 0,1 4 569,1 3 0,1 5-406,4 10 0,4 3 0,-4 9 1,5 3 456,5 5 1,3 3-695,7 2 1,2-2 75,3-3-566,3 3 1,7-11-1,0 1 1,2-6 0,1-9-1135,2-6 1,5-1-217,-5-6 0,2 0 1619,-2-5 0,16-73 0,-13 27 0,1 1 0</inkml:trace>
  <inkml:trace contextRef="#ctx0" brushRef="#br0">17462 12283 7634,'-9'23'0,"-2"-1"1113,6-7 0,-5 7-318,5 3 1,-2 3-123,2 2 1,3-2-240,-3-3 1,4 3-43,1-3 1,0-3-233,0-2 0,5-3 38,0-2 0,1-7-133,-1-3-17,-3-4 0,10-2 0,-7-4 308,-2-5-255,5-10 0,-6-3 1,5-7-156,-1 0-7,-4-7 0,6 5 0,-4-3-153,1 4 0,4-4-477,-4 0 0,5 5 365,-5 5 0,7 5-456,-2-5 0,2 7-96,-2-2 878,10 10 0,36 10 0,24 8 0</inkml:trace>
  <inkml:trace contextRef="#ctx0" brushRef="#br0">17806 12313 7634,'0'15'0,"0"0"0,0 0 0,0-5 0,0 0 0,2-7 1775,3 2 0,3-3-920,7-2 0,7 0-651,3 0 1,3-12-58,2-3 1,0-5-100,0 0 0,-7-1 37,-3-4 0,-3 1-257,-2 4-88,0 4 0,-7-6 0,-5 9-606,-6 3 723,1-3 1,-16 9-1,1-4 70,-4 1 0,-3 4 406,-1 8 1,-3 3-63,3 7 0,-3 2 135,-2 3 0,5 5 223,0 10 0,8-4 1250,2 4-1539,0 4 1,14-1 0,-4 5 376,3-3-990,9 3 0,1-16 0,9 1-968,3-4 1,-2-4-636,7-6 1,-2-5 506,2-4 1369,3-4 0,9-40 0,10-11 0</inkml:trace>
  <inkml:trace contextRef="#ctx0" brushRef="#br0">18315 12253 7634,'-15'15'0,"5"5"0,0 0 0,0 5 1657,-5-5 0,0 12-458,0-3 1,5 5-106,0-4 1,5-2-736,-5-3 0,7 2-276,-2-7 1,3 0 25,2-5 0,2-5-133,3 0 1,-2-7-428,7 2 0,-1-10 319,1-5 0,1-5-239,-6-5 0,7-3-93,-2-7 0,-2 0-19,2 0 1,-1 0 195,1 0 0,3 0 96,-3 0 1,3 0 163,2 0 1,0 7 489,0 3-80,0-4 1,0 9 0,0 0 823,0 9-778,0 4 0,0 4 1,0 4 324,0 9 1,0 9-215,0 11 0,-5 1-166,0 4 0,0 4-176,5-5 0,-5 3-484,0-2 0,-5-2 242,5-3 0,-2-5-1610,2 0 1,3-7 754,-3-8 0,-1-6-939,1-4 1,-7-5 327,2-5 1510,-3-4 0,-2-39 0,0-18 0,0-4 0,0 0 0</inkml:trace>
  <inkml:trace contextRef="#ctx0" brushRef="#br0">18914 11894 7634,'0'15'1025,"5"1"127,0 4 1,0 5-283,-5 10 1,5 5-406,0 10 1,2 3 597,-2 7 1,-4 0-1,6 0 1,0-2-251,3-3 0,-2 0-1036,2-10 0,-2-3-609,2-12 0,2-2-3005,-7-3 2369,7 3 1112,-11-11 356,6-2 0,-47-42 0,-10-15 0</inkml:trace>
  <inkml:trace contextRef="#ctx0" brushRef="#br0">18645 12238 7623,'0'15'1764,"0"0"2379,0 0-3383,0-7 0,6 4-233,4-7 0,5 0-435,5-5 1,4 0-379,5 0 1,8-5-1295,3 0 0,2-7 1580,-2 2 0,8-2 0,7-2 0,1-2 0,1 0 0</inkml:trace>
  <inkml:trace contextRef="#ctx0" brushRef="#br0">19513 12238 7623,'-15'7'0,"-5"-6"1020,0 4 0,0 2-380,5-2 81,0 7 0,0-4 1,2 9-1,3 1 1,5 2 1852,3-2 1,2 4-1611,0-2 1,7 5-288,3-5 0,3 0-717,2-5 0,0 0 1,0 0-4506,0 0 3053,0 0 1492,-6-7 0,-3-41 0,-6-17 0</inkml:trace>
  <inkml:trace contextRef="#ctx0" brushRef="#br0">19483 11804 7623,'0'-9'2956,"0"-4"1,-1 11-2500,-4-3 1,1 9-3811,-6 1 3353,7 13 0,-17 32 0,3 22 0</inkml:trace>
  <inkml:trace contextRef="#ctx0" brushRef="#br0">19918 12313 7623,'-10'0'1588,"0"0"0,5-2-1825,-5-3 0,0 4-1788,-5-4 2567,0-4 1,0 6 0,0-5 0,0 1 3423,0 4-3532,-7 1 0,6 4 1,-3 3-1,6 6 230,3 8 1,5 4-273,-5 7-298,7 0 1,-4 0 0,7 0 0,0 0 0,2-2-300,3-3 1,-2-3 145,7-7 1,0-2-612,5-3 0,5-3 0,0-9 0,-2-3-869,-1-5 1,-2-8 866,0-2 1,0-7 230,0 2 0,-2-3 48,-3-2 366,3 0 0,-4 0 0,4 2 429,-3 3-324,3 3 0,-11 7 1313,3 0-883,-3 7 0,-2 3 1,0 10 1051,0 5-1244,0 3 0,0 9 0,0 3-16,0 3 0,5 2-183,0 0 0,1-2-120,-1-3 1,-3 2-1151,3-7 1,1 0-49,-1-5 1201,7-7 0,-10-21 0,4-12 0</inkml:trace>
  <inkml:trace contextRef="#ctx0" brushRef="#br0">20397 11879 7623,'-5'15'1337,"0"0"0,-2 6-379,2 4 0,-1 10 1067,-4 5 1,1 10-878,4 5 1,4-2-616,-4 2 1,3-2-243,2 2 0,5-5-533,0-10 1,5-3-548,-5-7 0,2-5 647,-2 0-1670,-4-7 1,4 2 1811,-10-10 0,-16-17 0,-11-9 0</inkml:trace>
  <inkml:trace contextRef="#ctx0" brushRef="#br0">20067 12283 7615,'9'7'0,"-1"-6"2485,-3 4 0,-2 2-1237,7-2 1,-5 5 513,5-5 1,2 0-945,8-5 0,3 5-497,7 0 1,2 0-985,3-5 0,3 0 472,7 0 0,0-2-2695,0-3 1464,-7-3 1422,-1 0 0,6-32 0,3-2 0</inkml:trace>
  <inkml:trace contextRef="#ctx0" brushRef="#br0">20771 12298 7615,'-10'13'2863,"0"-3"-1242,7 4-1149,-4-6 1,16 0 620,6-3 1,1-3-335,9-2 1,0 0-76,5 0 0,0-7-271,0-3 1,0 2-233,0-2 0,-5 0 0,-2-5 1,-1 0-421,-4 0 1,-1 0-116,-2 0 0,-7 0 283,-3 0 0,-3 0-264,-2 0 1,-7 0-147,-3 0 213,-10 0 0,-2 5 0,-4 2-714,1 1 1275,0 2 1,-3 5 0,3 0-127,5 0-141,-4 7 1,8 3 0,-4 8 2025,3 2-1480,9 13 1,-4-8 0,7 12 548,2 0-839,1 1 0,2 5 0,0-1 675,0-2-888,0-7 1,5 4 0,2-9-599,1-3 1,2-3-500,5-7 0,2-7 1028,3-3 0,36-63 0,-20 20 0,0 1 0</inkml:trace>
  <inkml:trace contextRef="#ctx0" brushRef="#br0">21820 12268 7618,'-15'0'618,"0"0"2571,0 0-3126,0 0 0,0 0 0,0 0 0,0 0 0,0 0 0,0 2-167,0 3 0,0 3 394,0 7-164,6 0 0,3 0 0,6 0 0,0 2 0,0 3 345,0 4 0,8 0-339,7 1 0,0-7-52,5 2 1,3-3-1,2-4 1,4-3-214,1-5 1,0-3 61,-1-2 1,1-7-140,0-3 0,-5-5 1,-1-3-1,-3-4-231,-2-1 0,-4-2 304,-5-5 1,-4 5 94,-6 0 1,-1 5 407,-4-5-297,-10 7 1,-10-7-1,-9 8 1,-2 4-1,-3-1 15,-2 1 1,-1 5-357,2 3 1,4 3 123,6 2 0,6 2-669,4 3 397,10-4 1,4 13 0,7-4 419,4 3 0,35-4 0,15-3 0,7 2 0,-1-1 0</inkml:trace>
  <inkml:trace contextRef="#ctx0" brushRef="#br0">22434 11714 8035,'-15'6'936,"5"3"-624,0 6 224,6 6 0,-7 4 1,6 10 356,1 5-257,3 10 1,1 5-1,0 8 265,0 2-863,0 0 1,6-5 0,4-2 0,2-3 0,0-6-414,-2-8 1,-2-9-63,2-7 0,1-7 58,-6 2 379,0-3 0,-5-22 0,0-5 0</inkml:trace>
  <inkml:trace contextRef="#ctx0" brushRef="#br0">22434 12163 7620,'0'10'2368,"0"0"-1556,0-7 0,1 9-163,4-7 0,5 2-373,10-2 1,5-2-239,10 7 1,3-7 0,7 4 0,0 0 72,0 3 1,-2 3-195,-3 2 117,-3 0 1,-14 0 0,-5 2-1,-6 1 1,-9 4 353,-6 1 1,-7 0 136,-10 2 0,-3 3-71,-7-3-326,-7 4 1,6-1 0,-6-3 0,2-5 0,-1-3-5,-3-2 1,4-2-1160,-5-3 1,9-4 254,1-6-101,0-13 1,8 2 880,-3-14 0,24-47 0,6 28 0,0 0 0</inkml:trace>
  <inkml:trace contextRef="#ctx0" brushRef="#br0">23048 12253 7620,'10'17'0,"-1"3"0,1 1 0,5 4 0,-5 9 1863,0-4-1185,0 9 1,0 0 0,0 6 1718,2 0-1938,-5 0 1,-1-1 0,-6 1 1588,0 0-1539,-6 7 0,-3-10 1,-6 1 756,0-5-1659,-6 4 1,2-16 0,-5 3 277,-3-6-195,-1-3 0,3-12 1,0-4-600,-2-8 909,-1-11 0,8-21 0,3-11 0,-2-5 0,0-1 0</inkml:trace>
  <inkml:trace contextRef="#ctx0" brushRef="#br0">22778 11819 10835,'10'0'830,"0"0"1,-5 0-1259,5 0 0,0 1-1284,5 4 1712,0-3 0,53 25 0,-27-15 0,0 1 0</inkml:trace>
  <inkml:trace contextRef="#ctx0" brushRef="#br0">23542 12313 7618,'-7'15'1425,"4"-5"264,-7 0 0,6 0-1300,-1 5 0,4-5 0,1 0 0,1 0 156,4-2 0,5-1-51,10-7 1,4 0-603,6 0 0,0-2 117,0-3 1,1 2-1,2-7 1,1-2-55,-6-1 0,0-2-172,-8 0 1,-6 0 129,-9 0-146,-4 0 0,-4 0 0,-5 2 1,-9 1-391,-5 2 669,-9 7 0,-1-4 0,-5 7 0,3 0 0,-1 2 625,1 3 1,3 8-266,1 7 0,6 7-192,4-2 1,9 3 0,2 4-1,3 1-178,3 2 1,7 0-265,6-5 1,5-5-1335,5 0 696,4-7 0,4 4 1,-1-9 865,-2-3 0,6-10 0,7-8 0</inkml:trace>
  <inkml:trace contextRef="#ctx0" brushRef="#br0">24350 12223 7620,'-6'-15'4750,"-4"7"-4851,-10 3 0,2 5-787,-7 5 0,0 3 2615,-5 7 1,1 7-888,4 3 0,4 3 103,6 2 1,1 0-88,4 0-857,4 0 0,7 0 1,6 0-1,6 0 1,7-2-915,4-3 0,-1-3 550,2-7 0,2 0-457,-7 0 0,5-7-871,-6-3 0,1-4 327,-5-1 1366,0 0 0,3-32 0,-1-15 0,3-3 0,0 0 0</inkml:trace>
  <inkml:trace contextRef="#ctx0" brushRef="#br0">24605 11819 7620,'0'15'-464,"0"0"-58,0 0 1,0 0 1375,0 0 0,-5 5 1545,0-1 0,-5 8-882,5-2 1,0 3-837,5 2 0,0 5-63,0 0-464,0 7 0,2-9 1,1 5 587,2-1-650,7-2 1,-6-3 0,6 1-102,-2 2-155,-7 0 0,4-10 0,-7 0-226,0 1-14,0 3 0,0-6 1,0-3-1116,0-3 250,0-2 1,-5-5-521,0 0 974,0-7 0,5-5-480,0-13 0,-5-1 1295,0-9 0,-1-14 0,0-7 0,2-7 0,0 1 0</inkml:trace>
  <inkml:trace contextRef="#ctx0" brushRef="#br0">24291 12058 7620,'-7'15'7565,"5"0"-6676,-4 0 1,12 0-142,4 0 1,10-6 343,5-4 0,10-4-655,5-1 1,3 0-200,2 0 1,5-1-512,0-4 1,0 1 233,-5-6 1,-5 5 187,0-5 1,-7 5 145,2-5-98,-10 7-197,3-4 0,-18 7 0,3 0 0</inkml:trace>
  <inkml:trace contextRef="#ctx0" brushRef="#br0">25459 12058 7620,'-15'0'4915,"0"0"0,0 0-5828,0 0 1,-7-5 362,-3 0 1,2 0 1686,-2 5-910,0 0 0,-3 0 1,1 0-1,4 0 1,1 0 1226,4 0 0,6 5-932,2 0 0,7 2-771,-2-2 181,3 3 0,2 2 0,0 0 0,0 2 0,2 1-391,3 2 1,-2 2 256,7 3 1,0-4-1,5 6 1,0-2-253,0 0 1,2 5 121,3-5 0,-2 2 23,7-2 0,-7-4 1111,2 4-463,-3-3 1,-2-2-1,0 0 1,-2 0-1,-3 0 2475,-5 0-1426,-3 0 1,-4-2-502,-3-3 1,-3 3-146,-7-3 1,-7-3-383,-3-2 1,-5-2-187,-5 2 1,2-3-2608,-7 3 0,2-5 2433,-2-5 0,-30-30 0,34 11 0,0 0 0</inkml:trace>
  <inkml:trace contextRef="#ctx0" brushRef="#br0">26118 11789 7620,'-10'0'150,"0"0"0,6 1 1987,-1 4-1278,-3-3 1,6 6-261,-3-3-428,4-3 1,2 11 0,4-1 0,5 6 0,2 7 589,-2 4 1,3 7 178,-3 4 0,4 10-425,0 5 0,0 3-341,-4 2-294,3-7 0,-11-1 1,3-7-1,-4-2 0,-1-3-962,0-5 1,0-10-2221,0-5 3302,0-10 0,-13-50 0,-4-18 0</inkml:trace>
  <inkml:trace contextRef="#ctx0" brushRef="#br0">25923 12208 7620,'-15'0'5211,"0"0"-4470,0 0 0,8-2-137,7-3 1,9-3-206,11-7 1,5-5-212,9 0 0,6-5 0,9 5 1,1 2-104,-2 1 1,-2 4-1541,-1 3 949,0 3 1,-1 7-1,-5 2 1,-5 3 0,-8 7 505,-6 6 0,-30 52 0,1-26 0,0 0 0</inkml:trace>
  <inkml:trace contextRef="#ctx0" brushRef="#br0">26836 12088 7620,'-15'0'149,"0"2"0,0 3 1,0 3 2090,1 1-1807,5 4 0,1-5 1,5 9-1,-2 3 1,3 3-1,5 2 0,7 0 332,4 2 1,0 1-527,1 2 1,0-2-45,0-3 0,5 2 98,0-7-218,0 0 1,-5-5 0,0-2 0,0-3-516,0-5 256,0-3 1,-1-11-1,-3-4 1,-3-7-683,-1-3 0,3-2 63,-5-5 0,5-5 405,-5 0 1,5 0-1,-5 5 1,-2 0-118,-1 0 0,3 2 122,0 3 709,0 3-180,-5 14 1,2 1 0,1 11 0,2 6 725,-2 10 1,-1 6-221,-2 4 1,0 7-299,0 3 0,5-2-86,0 2 0,2-5 115,-2 5-1302,-4-7 0,11 2 0,-5-10 929,1-5 0,2-17 0,5-4 0</inkml:trace>
  <inkml:trace contextRef="#ctx0" brushRef="#br0">27376 12148 7620,'-7'22'0,"0"1"503,-3 7 0,-3 0 1608,3 0-1730,3 0 1,1-2 0,6-1 601,0-2-1039,0-7 1,1 4 0,4-9-249,5-3 0,-1-3 0,1-7 0,1 0-253,3 0 1,-4-12-98,-1-3 0,0-5 380,1 0 1,1-3-306,-6-7 583,0 7 0,-3-6 1,1 6 110,2 0 80,0-6 0,0 13 1,2-4 665,1 3-272,-4 2 1,9 2 619,-3 3-664,3-3 0,2 13 183,0 0-675,7 6 0,-5 16 0,2 3-10,-2 3 1,-2 2 45,0 0 1,-2 0-938,-3 0 1,4 0-187,-4 0 0,1-2 1034,-1-3 0,4-3 0,-6-7 0</inkml:trace>
  <inkml:trace contextRef="#ctx0" brushRef="#br0">28169 12148 7620,'-15'-15'0,"-5"0"1614,0 0 1,0 5-323,5 0-1448,0 7 0,0-4 1,0 7-891,0 0 1600,7 7 1,-3 8-1,4 10 1865,-1 3-2002,4 2 1,-2 5 0,6 2 329,0 1-765,0-5 1,0 4-1,1-7-250,4 0 271,-3 0 0,11-7 0,-3-3-1491,3-3 872,-4-9 1,4-1 0,-1-9-2187,6-3 2332,-1-3 1,4-14 469,-6-3 0,8-35 0,3-15 0,-8 21 0,1 0 0,0-1 0</inkml:trace>
  <inkml:trace contextRef="#ctx0" brushRef="#br0">28274 11609 7620,'-7'15'0,"4"0"511,-7 0 0,2 7 725,-2 2 1,-2 11 163,7 5 0,-5 10-605,5 5 1,0 3 156,5 2-774,0 0 0,7-1 0,3-6-196,3-8-209,2 0 1,0-19 0,0 3-2433,0-6 2659,-7 4 0,-1-31 0,-7 1 0</inkml:trace>
  <inkml:trace contextRef="#ctx0" brushRef="#br0">28604 12238 7620,'0'15'2353,"0"0"-1801,0 0 0,6-7-592,4-3 90,3-10 0,4-3 0,1-7 0,4-2 0,0-3-143,-1-5 1,-1 2-242,-5-2 1,-6 5 237,-4-5 0,-4 7 208,-1-2 1,-1 3 0,-4 4 0,-5 3 341,-4 5 1,-6 3 727,0 2 0,0 2-591,5 3 0,0 5 1,0 8-1,2 4 151,3 1 0,4 2-510,6 5 1,0 5-373,0 0 1,6 0 0,6-5 0,4 0-635,4 0 1,2-7 472,-2-3 1,-3 2-1768,3-2 0,-4-2 260,-1-8 1808,0-3 0,0-34 0,0-6 0</inkml:trace>
  <inkml:trace contextRef="#ctx0" brushRef="#br0">29038 12148 7620,'-7'15'0,"4"2"849,-7 3 1,5-2-338,-5 7 0,2 0 493,-2 5 1,1 0-462,4 0 1,4-5 1027,-4 0-615,3 0-607,2-2 0,2-3-194,3-10 1,3-5-137,7-10 0,-5-8-54,0-7 1,-2-7-208,2 2 0,2-3-168,-7-2 1,5 0 115,-5 0 0,5 0-359,-5 0 423,6-7 0,-4 11 0,5-4-182,-2 2 0,0 4 20,5-1 1,-2 7-647,-3-2 1037,3 3 0,22 16 0,13 2 0</inkml:trace>
  <inkml:trace contextRef="#ctx0" brushRef="#br0">29652 11998 8332,'-15'-1'2176,"0"-4"1,0 3-1562,0-3 1,0 3-98,0 2 0,-5 0 505,0 0-808,0 0 1,5 0 105,0 0-442,0 7 1,5-4-1,2 7 1,1 2 0,4 1-609,1 2 1,7 0 434,0 0 1,9 0-109,0 0 1,1 2 276,5 3 0,2-3 624,-2 2 58,7 5 0,-11-8 0,4 4 1400,-3-3-1160,-9-2 1,4 2 728,-7 3-921,0-4 1,-7 6 0,-3-7 248,-5 0-1343,-10-7 0,-1 1 0,-6-6 280,2 2-1001,0 0 1,-7-5 0,1 0 1209,1 0 0,-17-47 0,7-11 0</inkml:trace>
  <inkml:trace contextRef="#ctx0" brushRef="#br0">29921 11654 9688,'7'15'4658,"-5"0"-4700,3 0 0,-4 6-1303,-1 4 0,5 10 3102,0 5 1,0 5-129,-5 5-1059,0-3 1,5 11 0,0-5-60,-1 1 0,-3-3 1,-1-8-1,0-3-823,0-5 0,5-10-2302,0-5 1075,0-10 1539,-5-3 0,-26-47 0,-8-10 0</inkml:trace>
  <inkml:trace contextRef="#ctx0" brushRef="#br0">29727 12043 7613,'0'15'7370,"0"-5"-8650,0 0 0,1-6 744,4 1 0,5-4 709,10-1 0,4 0-1234,6 0 734,0 0 1,6-5 0,4-1-1,2-1 327,-2 0 0,2-4 0,5-3 0,2 2 0,-1-1 0</inkml:trace>
  <inkml:trace contextRef="#ctx0" brushRef="#br0">30311 12013 7613,'0'-8'5816,"0"1"-5677,0 7 13,-7 0 0,-1 5 346,-7 0 0,5 7 1071,0-2-1200,0 10 1,-3-3-1,1 4 1,4-1-1,1 2-160,4 1 0,1-3-341,2 5 0,0-7 0,0 2-216,0-3 1,7-4-381,3-3 1,3-3 155,2-7-440,0-7 0,1-1 0,3-7 460,1 0 1,0-5 0,-7-2-1,-1 1 570,-2-1 0,0 2 537,5 5 411,-7 0-489,5 0 628,-11 0-564,5 7 0,-7 8 164,0 10 0,0 3-287,0 2 0,0 5-281,0 0 0,0 5-228,0-5 1,0 5-297,0-5 1,0 2-685,0-2 0,0-9-1071,0 4 2142,0-3 0,6-44 0,3-11 0</inkml:trace>
  <inkml:trace contextRef="#ctx0" brushRef="#br0">30655 11983 7610,'9'0'2829,"4"-6"-2426,-11 4 6,4 2 0,-6 10 57,0 10 1,0-3 247,0 3 1,0 1 87,0-1 0,-1 5-332,-4-5 0,3 5-296,-3-5 1,-2 0 20,2-5 1,-1-2-1429,1-3 894,3 4-244,-5-13 0,7-1-53,0-10-651,0-3 0,2-7 1,3-2 194,5-1 1,5 0 360,5-2 1,-4-2 582,4 7 0,2-5 317,-2 5 1,0 0 2536,-5 5-1596,7 7 243,1-5 1,0 13-573,-3 0 1,-5 8-426,-5 12 1,2-2-89,-7 7 0,1 0 48,-1 5 1,-3-5-344,3 0 0,-2-5-278,2 5 0,-3-7-998,3 2 1,-2 0-217,2-5-2083,-3 4 3602,5-11 0,-1-40 0,3-11 0</inkml:trace>
  <inkml:trace contextRef="#ctx0" brushRef="#br0">31419 11953 7610,'0'-15'1755,"0"1"0,-5-1-836,0 0 0,-2 1-1669,2 4 1,2-1 734,-7 6 0,5 0 659,-5 5 1,5 0-118,-5 0 1,0 3 77,-5 7 0,2 2-38,3 13-266,-3 0 1,4 6-1,-4 2-124,3 2 1,-2 0 0,6-3 0,-1 0-442,0-2 0,2 6 180,5-11 1,2 0-1085,3-10 1,3-7 478,7-3 1,5-3 125,0-2 1,2-8 562,-2-7 0,4-24 0,2-10 0,5-8 0,1 0 0</inkml:trace>
  <inkml:trace contextRef="#ctx0" brushRef="#br0">31644 11519 7610,'0'15'1923,"0"0"1,0 5-930,0 0 1,0 8 338,0 2 1,0 12-667,0 8 1,0 8 765,0 2 1,0 2-652,0 7 1,0-5 732,0 1-1395,0-11 0,0-9 0,0-11 1,0-8-1,0-6-3927,0-3 1482,0-9 1,0-8-4230,0-10 6554,-7-10 0,-15-36 0,-9-16 0</inkml:trace>
  <inkml:trace contextRef="#ctx0" brushRef="#br0">17282 13212 7655,'-15'0'304,"0"5"0,2 1 0,1 1 500,2 0-443,7 4 0,-9 3 1,7 7-1,2 1 0,1 1 1,2 0-1,0 4 472,0 1 1,0 6-634,0-4 0,0 1 152,0-11 0,0 5-90,0-5 1,-5 0 61,0-5-268,0-7 0,0-3-638,0-10 1,0-8 318,5-7 0,0-6-366,0 1 1,0-4-24,0-1 489,0 7 0,7-5 1,1 4-1,2-1 0,0 2 220,2 2 1,1-4 136,2 5 1,2 0 289,3 5 1,-4 1-758,4 4 0,3 2 154,2 3 1,-1 3-757,1-3 0,0 10 353,5 5 0,-5 4 522,-1 1 0,7 12 0,3 7 0,6 3 0,0-1 0</inkml:trace>
  <inkml:trace contextRef="#ctx0" brushRef="#br0">17791 13436 7656,'-15'7'776,"2"1"104,3 7 1,3-5 206,7 0-242,0-6 1,12 2-563,3-6 0,8 0-235,-3 0 1,5-6 17,-5-4 1,7-4 98,-3-1 1,-2 0-195,-2 0 1,-3 0 33,-2 0-166,0 7 0,-7-5-408,-3 3 193,-3-3 1,-4 3 0,-3 1-158,-5 3 192,-3 1 1,-7 3 0,-2-1 13,-1-2 255,-2 0 0,-5 5 1,2 0 313,3 0-20,3 0 1,2 6 0,2 4 1646,4 4-1516,-1 1 1,14 6 0,-4 4 541,3 3 1,4 7-514,3 0 0,10 5-143,10-5 0,3-2-404,2-8 0,2 2-456,3-7 1,-4-2-1037,4-8 0,2-3 98,-2-7 1559,0-7 0,-7-27 0,0-13 0,4-6 0,-1-1 0</inkml:trace>
  <inkml:trace contextRef="#ctx0" brushRef="#br0">18330 13032 7656,'-7'32'0,"-2"3"0,-5-4 637,-1 4 0,2 3 884,3 2 0,3 2-9,7-2 0,0 1-788,0-6 1,2-1-780,3-9 0,3 1 98,7-6 1,2 0-1459,3-5 0,-2-1 367,7-4 854,-7 3 194,11-11 0,-13 4 0,6-6 0</inkml:trace>
  <inkml:trace contextRef="#ctx0" brushRef="#br0">18794 13436 7656,'-20'0'0,"0"0"0,-5 0 1383,6 0 0,-6 0-503,5 0 0,-5 0-152,5 0 0,0 0-393,5 0 0,0 2-284,0 3 38,0-3 1,6 6 0,4-3 0,4 5 0,1 3 142,0 2 1,1 0-67,4 0 0,4 2-510,6 3 213,0-3 1,0 6 0,0-5 0,0 0-1,0-3-410,0-3 0,0-4-428,0 2 663,0-3 1,0-2 0,0 0-173,-1-2 0,1-8 1,0-5 101,0-3 0,-5-2 347,0 0 1,-5-5 48,5 0 1,-5-6 71,5 1 0,-6 3 142,1 2 1,1 3 973,-1 2 556,0 0-1259,2 7 0,-4 8 196,7 10 0,-5 10-265,5 5 1,-5-2-161,5 2 0,-5 3-319,5 2 1,0 4-305,5-9 1,-5 1-217,0-1 0,-2-3-831,2-7 0,4-2 1394,-4-3 0,-4-30 0,1-13 0</inkml:trace>
  <inkml:trace contextRef="#ctx0" brushRef="#br0">19199 13137 7656,'-9'1'1785,"4"4"0,4-1-657,1 6 0,0 0-95,0 5-651,0 6 0,6 3 0,4 7 3,4 4 0,2-1 0,3 4 0,1 0-140,-2 0 1,-1-3-411,-2 5 1,0-8-281,-1-2 0,-4-2 0,-1-6 1,-3-1-1117,-2 1 1,-3-7 486,-1-5 1074,0-7 0,-26-29 0,-7-16 0</inkml:trace>
  <inkml:trace contextRef="#ctx0" brushRef="#br0">19648 13257 7656,'-15'0'632,"0"0"0,7 1 482,3 4 1,3 4 0,2 6 0,0 1-221,0 4 0,2 4 0,3 7 0,5 2-297,3 2 1,-3 0-590,0-5 1,0-5-1,3 0 1,-1 0-667,-2-2 0,-5 2 337,5-10 0,-7 4-1214,2-9 1535,-3 3 0,-2-25 0,0-6 0</inkml:trace>
  <inkml:trace contextRef="#ctx0" brushRef="#br0">19573 12987 7656,'-7'-15'1002,"4"2"1,-7-1 2786,-1-1-3598,4 4 1,0-11 0,7 7 0,2 2 2010,3 3-2000,3 3 0,5 9 1,-1 1 339,-2 2-1601,-7 7 0,4-4 176,-7 7-2523,7-7 3406,-6 6 0,-1 1 0,-8 8 0</inkml:trace>
  <inkml:trace contextRef="#ctx0" brushRef="#br0">19094 13347 7656,'-15'0'0,"0"1"1288,0 4-7,0-3 1,5 4-213,0-6 0,8 0-657,2 0 0,7-5 0,8-1 0,0-1 735,0 1 0,7-6-627,3 2 1,-2-3 74,2-2 0,0 5 0,5 0 0,0-2-188,0-1 1,-2 3-793,-3 0 1,3 6-657,-3-1 0,-2 4 0,1 1 1041,-3 0 0,-1 33 0,-5 9 0</inkml:trace>
  <inkml:trace contextRef="#ctx0" brushRef="#br0">20112 13347 7656,'-15'-7'2386,"0"-3"-1344,0-3 1,0-1-59,0 4 1,5 4-738,0 6 1,7 6 0,-4 4 0,2 5 68,0 5 1,-5 3 91,5 7 1,0 5-230,5 0 0,0 5 0,0-3 0,2 0-63,3-1 0,3-1-97,7-5 0,0-7-94,0-3 0,5-5 0,2-5 0,0-5-157,-1-3 1,6-9 96,-2-3 0,-4-10 130,-1-5 1,-3-3 0,-4-4-1,-3-1 226,-5-2 1,-3-1-209,-2 1 0,-2 3-541,-3-3 104,-3 3 0,-9 7 0,-3 2 1,-5 0-1,-3 1 424,-2 1 0,-20 14 0,-5 9 0</inkml:trace>
  <inkml:trace contextRef="#ctx0" brushRef="#br0">20397 13361 7656,'-10'15'0,"0"0"0,7 5 973,-2 0 1,1 7-669,-1-2 1,4 2 1569,-4-2 0,3 6-901,2-6 0,5 7-688,0-7-180,7-4 1,-6 8-1,4-6 1,-3 0-1,-2-3 224,0-3-125,6-9-548,-9-1 0,6-9 0,-4-4-683,1-9 1,0-7 183,-5-8 1,5 0-949,0 0 1479,6-7 0,-4 4 0,5-7 188,-2-1 1,0 4-1,5 2 1,0 5 767,0 5 0,5-2-37,-1 8 1,1 0-305,-5 9 0,0 5 1028,0 10 0,4 7-19,-4 13-483,10 0 1,-20 18 0,10-3 247,-2 3-783,0 9 0,2-11 0,0 4-367,0-1 1,0-8-636,0-1 1,-2-8-1370,-3-2 1,2-12 205,-7 2 1870,7-10 0,-17-18 0,3-12 0</inkml:trace>
  <inkml:trace contextRef="#ctx0" brushRef="#br0">21355 13376 8817,'-10'-8'2729,"0"3"1,5-2-1331,-5 2-442,0 1 0,-5 4-544,0 0 0,5 0-382,0 0 19,0 0 0,-5 0 0,2 1-20,3 4 1,-1 3-1,4 6 1,0-3 67,1-1 1,1 0-575,5 5 1,0 0 0,0 0-1,1 0-724,4 0 1,4-1 511,5-4 0,3 3 314,3-3 0,-2 3 0,6 2 1,-1-1 176,0-4 1,-3 3 176,5-3 0,-6 3 436,0 2-236,-2 0 1,-4 0 0,-3 0 0,-5 0 0,-3 0 1551,-2 0 1,-2 0-632,-3 0 0,-5 0-238,-10 0 1,-1 0-271,-4 0-954,-3 0 1,4-5 0,-6-2 279,0-1-2178,0-2 0,7-7 2259,3-3 0,-1-29 0,-1-13 0,-2-7 0,0 1 0</inkml:trace>
  <inkml:trace contextRef="#ctx0" brushRef="#br0">21655 13077 9350,'6'15'3666,"-4"2"-3218,3 2 1,-3 5-207,-2 6 0,-5 6 2009,0 4 1,0 9-1107,5 0 0,0 8 357,0-2 0,1 2-835,4-2 1,-1-4-480,6-6 0,0-2-215,5-3 1,-5-3-577,0-7 383,-7-7 0,5-1-1076,-3-7 458,-3-7 1,5-3 0,-7-10-2079,0-5 2006,0-3 1,0-4 0,0-3-859,0-5 0,0-5 542,0-5 0,6 4 772,4-4 0,4 3 228,1 2 0,0 2-72,0 3 472,-1-3 0,1 13 1,0-2 1851,0 5-1623,0 9 0,0-4 0,0 9 1150,0 3 0,0 5-630,0 10 1,-5 3 359,0 7-987,-6 0 1,7 0 0,-4 0-157,1 0 0,-4 0-346,1 0 1,1-5-507,-1 0 0,0-12-1288,-5 2 2000,0-3 0,-7-50 0,-1-14 0</inkml:trace>
  <inkml:trace contextRef="#ctx0" brushRef="#br0">22299 13526 7635,'0'15'3392,"0"-5"511,0 0 0,0 0-3340,0 5 0,0 5-1543,0 0 0,0 2 2377,0-2 0,1-4-580,4 4 1,-3 2-2068,3-2 54,3 0-494,1-5 1392,6-7 298,-7-8 0,-1-81 0,-7 27 0,0 1 0</inkml:trace>
  <inkml:trace contextRef="#ctx0" brushRef="#br0">22254 13002 7632,'-14'2'-227,"5"3"0,-3-2-69,7 7 296,-7 0 0,11 18 0,-6 4 0</inkml:trace>
  <inkml:trace contextRef="#ctx0" brushRef="#br0">22568 13526 7630,'9'0'9058,"-3"0"-8652,-6 0 0,0 2 1,2 3-1,1 7 136,2 6 1,0 7 0,-3 10 0,1 5 357,2 3 0,5 9-614,-5 3 1,5 3 0,-3 2-1,0-2-506,-1-3 1,-1-4-60,-5-6 0,0-1-784,0-4-999,0-4 0,-2-16 2062,-3-10 0,-9-50 0,-10-25 0</inkml:trace>
  <inkml:trace contextRef="#ctx0" brushRef="#br0">22628 13466 7608,'0'-10'0,"0"0"0,5 5 2846,0-5 1,7 0-2201,-2-5 1,-2 5-3065,2 0 2352,0 7 1,10-5 0,2 4 0,1-1 0,5 2 634,6 1 0,-3 2-478,4 0 0,2 7 1,-2 1-1,-2 4 158,-1 3 0,-9-3 35,-3 8 1,-5-2 173,-5 2 0,-4-2 1,-6 6-1,-1-1 1274,-4 0 0,-4-3-1017,-6 5 0,-6-5-76,-4 5-321,-3-7 0,-2 4 0,0-9-579,0-3 0,1 2 1,3-5-1,3-1-1307,1 1 0,0-2 726,2-5 0,4-5-676,-4 0 0,8-5 442,2 5 1076,7-7 0,9-16 0,11-12 0</inkml:trace>
  <inkml:trace contextRef="#ctx0" brushRef="#br0">23317 13361 7608,'10'-5'0,"0"0"0,-7-1 3820,2 1 1282,4 3-1267,-8-11-3361,6 11 0,-12-3-511,0 10 1,-7-1 73,2 6 0,2-5 72,-2 4-12,7 1 1,-11 5 0,6 0 0,0 0-243,3 0 0,-2 0-683,2 0 570,0 0 0,4-5 0,-3 0 1,-1 2-1746,2 1 1447,1 2 1,2 0 0,2 0-600,3 0 994,3 0 0,7 0 169,0 0 1,5-5 514,0 0-396,0 0 0,-5 5 0,0 0 1115,0 0-566,0 0 1,-2 0-1,-3 0 1379,-5 0-1322,4 0 1,-8 0 0,4 0 243,-3 0-720,-9 0 0,-1-2 1,-7-1-143,0-2 0,-2-2-296,-3 2 1,2 2-2015,-7-7 1,7 0 366,-2-5 1828,-4 0 0,1-40 0,-7-10 0</inkml:trace>
  <inkml:trace contextRef="#ctx0" brushRef="#br0">23721 13631 7602,'0'15'9830,"7"0"-6763,-5 0-4460,4 0 798,-6 0 1,0-5-140,0 0 725,0-7-961,-6 4 970,4-7 0,-25-47 0,3-11 0</inkml:trace>
  <inkml:trace contextRef="#ctx0" brushRef="#br0">15739 14380 9077,'0'-15'854,"2"0"-504,3 0 0,-2 0 0,6 0 0,-3 0 0,-1 0 221,2 0 0,-5 0-434,3 0 0,-5 7-124,-5 3 0,1 3 0,-7 2 0,-4 0 62,-4 0 0,-2 7-15,1 3 1,-2 3-1,-3 2 1,-3 0 0,5 0 0,-2 0 150,0 0 0,6 5-204,-1 0 0,4 0 25,1-5 1,5 0 0,1 0-1,3 0-267,2 0 1,3-5 49,1 0 0,0 0 4,0 5 95,6-7 1,3 6-1,6-4 1,0 1 0,0 1-158,0-2 0,5 0 32,0 5 0,0 0 1,-5 0 151,0 0 0,0 0 0,-1 0 0,1 0 0,-1 1-43,-4 4 0,1-8 148,-6 3 0,0-3 202,-5 3 1,0-1 44,0 1 1,0 0 13,0 0 1,-8 0 458,-7 0-588,0 0 1,-8 0 0,5 0 121,-2 0 0,-5 0-406,5 0 0,-5 0-538,5 0 0,-5-5-611,5 0 0,0-6-100,5 1-293,0-4 1648,7-1 0,21-26 0,12-8 0</inkml:trace>
  <inkml:trace contextRef="#ctx0" brushRef="#br0">15859 14784 9531,'0'10'662,"0"0"1,2-6-432,3 1 0,-2-4 16,7-1-154,-7 0 1,11 0 0,-4 0-1,3-1 1,2-3-48,0-1 0,2-6-45,3 1 1,-9-3-327,4-2 1,-3 0 164,3 0 0,-2 0 0,-3-2 0,-3-1-276,-1-2 0,-4 0 162,3 5 1,-3-5 37,-2 0 282,-7 0 1,4 10 0,-7 0 0,-2 0 0,-1 2 341,-2 3 0,-5 5 250,0 5 0,0 3-30,5 7-258,0 6 1,2 3 0,1 6 720,2 0-848,7 0 1,-4 0-1,7 0 236,0 0-440,0 6 0,2-4 0,3 1-444,5-6 342,3 1 0,7-11 1,2 3-1739,1-4 1327,-5-1 1,9-5 0,-6-2-879,3-1 0,-1-2 279,2-5 1093,3 0 0,9-46 0,10-13 0</inkml:trace>
  <inkml:trace contextRef="#ctx0" brushRef="#br0">16518 14245 7680,'-13'-10'382,"3"0"70,-4 7 0,11-4 486,-7 7 576,7 0-597,-4 0-660,7 7 1,0-2-1,0 8 115,0 4 1,0 8 0,0 0-1,0 3 127,0 2 1,-5 2-339,0 3 1,0 1-65,5 4 1,0 2 0,0-6 0,-1 1-163,-4 0 1,3-2-949,-3-5 1,3-2 145,2-3 0,0-4 0,0-6 867,0 0 0,20-40 0,5-9 0</inkml:trace>
  <inkml:trace contextRef="#ctx0" brushRef="#br0">17087 14275 7680,'-2'-10'0,"-1"0"0,-2-1 823,2-3 1,-4-1-486,2 0 0,-6 0 0,1 2-183,-4 3 0,-1-2 272,0 7 1,0 0-181,0 5 1,0 2-45,0 3 0,0 3 10,0 7 0,0 2 0,2 3 0,2 7 468,1 6 0,5 0-299,-5 7 0,6 0-214,-1 5 0,-1-5 0,1 2 0,1 1-136,3 0 0,1 5-567,0-8 0,0-1 226,0 1 1,0-7-1,0 0 1,0-5-591,0-3 1,0-6-714,0 1 1053,0-4 0,0-6-447,0 0 1006,-7-6 0,-8-18 0,-8-11 0</inkml:trace>
  <inkml:trace contextRef="#ctx0" brushRef="#br0">16563 14755 7678,'-8'6'3832,"1"-4"-3433,7 5-198,0-7 0,2 0 384,3 0 1,8 0-268,7 0 1,7-5-225,-2 0 1,3-5 32,2 5 1,0-5-119,0 5-122,0 0 1,0 0 0,-2 0-858,-3 1 1,1 3 969,-6 1 0,14-14 0,-3-2 0</inkml:trace>
  <inkml:trace contextRef="#ctx0" brushRef="#br0">17147 14755 9445,'15'0'989,"0"0"0,0 0-841,0 0 0,2 0 0,1-2 0,2-1 0,-2-2 0,-1 1-125,-2 3 1,0 1 0,0 0-1,0 0-23,0 0 0,13-7 0,4-1 0</inkml:trace>
  <inkml:trace contextRef="#ctx0" brushRef="#br0">17851 14725 7657,'-2'-9'874,"-1"3"880,-2-1-1584,0 5 0,0-6 0,-2 5 1,-1-4-1,-4 0 0,-1-1 526,-2 0 0,2 3-691,3-5 1,-4 5 140,4-5 0,-3 6 1,-2-1 277,0 4 0,0 1-127,0 0 1,5 1-49,0 4 0,2 4 1,-4 7-1,4 4 107,1 5 1,2-1-305,5 1 1,0 4 0,0 6 0,0-1 19,0-3 1,2-2-70,3-4 1,-2 1-1,7-6 1,2-1-174,1-3 1,2-8 47,0-3 0,0-3-146,0-2 1,0-2 0,-2-3 0,-1-4-318,-2-5 1,0-6 121,5 0 0,-2-6-279,-3 1 1,2-4 279,-7-1 1,5 0 205,-5 0 1,0 6 152,-5-1 1,5 1 145,0-1 1,0 4 270,-5 6 770,0 6-636,0 3 0,0 7 396,0 4 1,0 9-322,0 6 0,0 6 48,0-1 0,2 4-85,3 0 0,-4 1-139,4 0 1,-3 0-266,-2 0 1,5-1 78,0-4 0,2 3-424,-2-3 0,-4-2-132,4 2 0,2-2-1354,-2 2-962,0-3 1345,1-7 1366,-4-7 0,-2-61 0,-8-22 0</inkml:trace>
  <inkml:trace contextRef="#ctx0" brushRef="#br0">18061 14680 7660,'-2'8'2728,"-3"-3"-2355,3 3 1,-4-4-1,4 4 1,-1 0 411,-2 1 0,0-4 4,5 5-488,0 0-240,0 5 1,1-1-1,3 1 1,1 0-1,0 0 121,1 0 1,-2 0-92,6 0 0,-5 5-102,5 0 0,0 0 0,3-5 0,-2 0-80,-1 0 0,0-1 8,5-4 1,0-4-1,0-6 1,2-1 5,3-4 1,-3-10 51,3-10 0,1-4 1,-1-1-1,-1 0-87,-3 0 0,-1-5-153,0 0 1,-5 1-131,0 4 257,-7 6 1,4 3-1,-7 6 1,0 0-228,0 0 0,-2 6 370,-3 4 1,4 5 36,-4 5 1,3 4 199,2 6 0,0 1-85,0 4 0,0-3 133,0 3 0,0 2-8,0-2 1,5 4-55,0-4 0,7 5-118,-2-5 1,8 5 42,2-5 1,2 0-22,-2-5 0,3-1-6,7-4 1,0-4 9,0-6 0,0 0 57,0 0 0,0-6 133,0-4 1,-1-9-195,1-1 0,-6-6 43,-4 1 0,-5-2-937,-5 2 0,1-1 412,-6 6 0,0 0-363,-5 5 1,0 0-96,0 0 1,-1 0-328,-4 0 0,3 5 413,-3 0 0,3 5 722,2-5 0,7 6 0,1-2 0</inkml:trace>
  <inkml:trace contextRef="#ctx0" brushRef="#br0">19199 14695 7660,'-15'0'0,"0"0"727,0 0 1,1-2 35,5-3-474,-5 3 0,8-6 0,-6 5 347,2-2-415,7 0 1,-11 0 133,4 0 1,2 0-78,-2 5 0,2 1-102,-2 4 1,3 4-14,7 6 1,-5 5-36,0 0 1,0 5-1,5-4 1,0 2 34,0 4 0,2 1-158,3 2 1,-2-5 58,7 0 1,0-6-189,5 1 86,0-4 0,0-6 0,0-1-313,0-3 207,0-1 0,0-6 0,0-4 0,0-5 0,-2-5-272,-3-5 0,2 1 165,-7-6 1,5 5-89,-5-5 1,0 0 143,-5-5 1,0 5 67,0 1 0,0 5 78,0-1 0,0 4 202,0 1 0,0 5 928,0 0-556,0 6 817,0-2-890,6 19 1,-4-1-2,3 13 0,2-5-202,-2 5 0,5-2-312,-5 2 1,6 1-264,-1-6 1,-1 5-626,1-5 0,-2 0 112,2-5 1,3 0-598,-3 0 0,3-6 1436,2-4 0,0-30 0,0-9 0</inkml:trace>
  <inkml:trace contextRef="#ctx0" brushRef="#br0">19513 14665 7660,'0'-9'961,"0"4"208,0 10 1,0 4-208,0 6 1,-5 1-468,0 4 0,0-1-218,5 6 1,0-1-111,0 6 0,0-5-1,0 0 1,0-1-61,0 1 1,0-4-142,0-6 1,0 0 145,0 0 0,5-5-201,0 0 238,0-6-94,2 2 0,-5-12 0,3-4 118,-4-4-106,-1-1 1,5-6-1,2-3-59,1 1 1,-4-4 18,0 7 0,5-5-91,1 5 1,-2-5-568,2 6 1,-2-1 298,2 5 0,4 0-37,-4 0 0,3 1-273,2 4 1,0-1-649,0 6 1,0-5 1290,0 5 0,20 13 0,5 9 0</inkml:trace>
  <inkml:trace contextRef="#ctx0" brushRef="#br0">19903 14814 7660,'-9'7'2149,"-2"-4"-731,6 7-906,0-6 1,5 4 376,0-3-373,6-3 1,3 4-6,6-6-254,6 0 0,-2-1 1,4-3-64,-2-1 0,4-5 0,-5 4 0,-1-1-170,-3 0 0,-1-4-106,0 1 1,-1 1 0,-3-1-1,-2-1-435,-3-2 0,-1 3 124,-5 0 0,-6 1-155,-4-1 1,-4-1-12,-1 6 433,-6-7 1,2 10 0,-6-3-81,-1 4 433,4 1 1,-1 6-1,5 4 752,-2 4-537,0 1 1,6 6 0,3 3 1013,1-1-1271,6 5 0,-2-5 0,7 7 265,4 0-454,4 0 1,6-5 0,1-1-864,4-3 0,2-3 374,3-8 0,3 2-1182,-3-7 1,2 2 690,-2-2 1,1-4 326,-6 4 0,2-3 657,-2-2 0,16-66 0,-12 24 0,-1 0 0</inkml:trace>
  <inkml:trace contextRef="#ctx0" brushRef="#br0">20322 14710 7957,'-8'6'669,"-4"-2"314,7 6 1,-7 0-431,2 5 1,2 0 90,-2-1 0,5 6-242,-5 0 0,7 7 165,-2-2 1,3 2-187,2-2 1,0 3-32,0-3 1,0-3-387,0-3 96,0-2 0,5-2-410,0 0 290,7-7 0,-4-3-984,7-10 701,-7-3 1,4-7 0,-5-2-309,1-3 0,-3-1 233,5-4 0,-2-7-72,2 7 0,4-6 336,-4 6 1,-2 1 216,2-1 1,-2 7 588,2-2 0,3 5-377,-3 5 1,-1 4 751,1 6 0,-5 0-401,5 0 0,-2 8 216,2 7 1,2 6-428,-7 9 0,5 0-221,-5 0 0,5 5-243,-5 0 0,5-1-312,-5-9 1,5 6-1058,-5-6 1,5 5 647,-5-10 1,5 0-2849,-6-5 2115,8 0 1503,-10 0 0,4-27 0,-6-6 0</inkml:trace>
  <inkml:trace contextRef="#ctx0" brushRef="#br0">20816 14740 7660,'7'15'1786,"-6"0"-1186,6-1 1,-7 1 952,0 0-1003,0-6-282,7-3 0,-4-6 0,7 0 0,2 0 161,1 0 1,2-6-316,0-4 0,0-4 86,0-1 1,-2 1-184,-3-1 0,4 0 1,-6 0-1,2 0-189,0 0 1,-7 0-730,2 0 702,-3 0 0,-2 0 0,0 0 1,-2 1-223,-3 4 0,-8-1 358,-7 6 1,-2 0-111,2 5 229,4 0 1,-13 1 0,6 4 463,0 5 0,-4 4 0,6 2 1,-1 3 980,0 1 0,4 6-974,8-1 0,-2 4-199,7 1 0,-5-1-108,5 1 0,2-5-545,8 0 1,-2-6 261,7 1 1,0-4-2115,5-1 1431,0-6 0,5-3 0,0-6-598,-2 0 0,4 0 621,-2 0 0,0 0-130,-5 0 1,5-6-145,0-4 1,0-4 297,-5-1 699,0 0 0,13-33 0,4-9 0</inkml:trace>
  <inkml:trace contextRef="#ctx0" brushRef="#br0">21355 14440 9109,'-8'-7'3437,"-5"6"-2688,3-4 0,-5 3-359,-5 2 1,1 5-144,-6 0 1,2 7-48,-2-2 1,-3-2-296,3 2 1,2 0 4,-2 5 0,6-5-5,-1 0 1,9-5-2,1 5 1,6-5-333,-1 5 0,4-5-727,1 5 806,0-7 0,1 9 121,4-7 0,4 5 107,6-5 1,0 5 60,0-5 1,5 5 62,0-5 1,0 6 570,-5-1-457,0-3 0,5 6 0,-1-4 374,0-1 0,-3 4-158,-1-7 1,0 6-79,0-1 0,-1-1 188,-4 1 1,-2-5 57,-3 5 30,-3-7 1,3 10 103,-10-3 1,0 2-260,-10-2 0,3 1-103,-8-6 1,-3 7-36,-2-2 0,-4-2-643,0 2 1,-1-5 332,0 5 1,0-6-2488,0 1 1461,6-4 0,1-1-2564,3 0 2881,4-6 1,1-3 0,10-6 780,3 0 0,42-26 0,10-7 0</inkml:trace>
  <inkml:trace contextRef="#ctx0" brushRef="#br0">21550 14500 7660,'15'-7'0,"0"1"1517,0-4-1176,-7-4 1,4 6 355,-7-7 1,5 5-153,-5 0 1,1 5 489,-1-5-618,-3 7-507,5-11 415,-7 13-125,0-13 1,-7 13-112,-3-4 0,-3 3 5,-2 2 0,-5 0-109,0 0 0,-7 2-48,2 3 1,-1-2 24,1 7 1,1-5 220,4 5-506,4-7 0,-4 11 0,8-6-340,2 0 1,7 6 329,-2-4 1,3 3 86,2 2 1,7-5-18,3 0 0,3 0 422,2 5-177,7 0 1,-4 0 0,5 0-290,-1 0 244,-2-7 0,-3 7 0,1-3 114,2 1 0,-5 5 1015,-5-8 0,-2 4 2503,2 1-2907,3 6 1,-11-4 0,3 3 107,-3-3 1,-2-8 144,0 1-607,-7 7 0,-1 0 62,-7 3 0,0-5-69,0-5-425,-7 3 1,4-6-1,-7 4-323,-2-1 1,4-6-690,-2 1 0,2 1-1052,-2-1 1,3 0 422,7-5 0,0 0-1693,0 0 3458,0 0 0,-20 0 0,-5 0 0</inkml:trace>
  <inkml:trace contextRef="#ctx0" brushRef="#br0">22314 14515 8046,'-10'-10'-1010,"1"0"1500,3-2 0,1 4 670,5-2-317,0 7-565,0-4 1,1 7-1,3 2 1,2 1 124,3 2 0,-6 7-298,2-2 0,-2 8-25,2 2 0,-3 5 1,5-4-1,-2 1-87,0 0 1,5 4-139,-5-1 0,0 4 11,-5 1 0,5 0 1,0-1-1,-2 1-68,-1 0 1,3 0-105,0 0 1,0-6-110,-5-4 1,1-4-1,3-1-1423,1 0 1838,0-6 0,-5-23 0,0-11 0</inkml:trace>
  <inkml:trace contextRef="#ctx0" brushRef="#br0">21969 14799 8046,'0'-15'-442,"0"-6"0,12 4 858,3-3 0,12 9 15,2 1 0,8 1-7,8-1 0,7 2-16,2 3-156,5 3 0,1-4 0,0 6-212,-1 0 0,-5 1 0,-4 4 0,-5 7-645,-6 6 0,-2 1 517,-7 6 88,0-7 0,7 10 0,1-5 0</inkml:trace>
  <inkml:trace contextRef="#ctx0" brushRef="#br0">23647 14635 7668,'-9'6'705,"1"-4"1,5 5 1716,-2-1-1786,-7-4-425,10 5 1,-4-14 28,6-3 0,-2 3 162,-3 2-78,3 4-193,-11 1 1,5 0-26,-7 0 0,5 6 141,0 4-271,0 4 1,-4 1 0,3 1-1,2 4 1,3 4-131,2-1 1,-2 3-498,1-6 1,2 0 99,7-5 51,5 0 0,7-5 0,3-1-1209,1-3 1353,6-1 0,-4-5 1,5 0 355,-2 0 0,33-33 0,13-9 0</inkml:trace>
  <inkml:trace contextRef="#ctx0" brushRef="#br0">23991 14575 7656,'-15'0'337,"0"0"1,5 0-57,0 0 0,5 5-41,-5 0-201,7 6 1,-9-2-6,7 6 0,0 0 86,5 0 1,0 1-13,0 4 50,0 4 0,0-1 0,0-1 0,0-3 0,0 1 337,0-1 1,0-3-431,0-1-325,7 0 151,1-6 0,2 2 0,0-6 1,0-3-1,0-4-282,0-3 1,-2-6 340,2 1 1,4-9-506,-4-1 266,-4 0 0,3 5 0,-6 1-492,2-1 575,7 0 0,-11 0 0,4 0 389,-3 0 243,-2 6 457,7-4-515,-6 5 0,8-1 507,-4 4-644,-4 10 1,8 4-106,-4 6 1,-4 0-160,4 0 1,-3 5-47,-2 0 0,5 0-274,0-6 0,0 1-27,-5 0 0,5 0-370,0 0 0,1-1 750,-1-4 0,4-17 0,6-10 0</inkml:trace>
  <inkml:trace contextRef="#ctx0" brushRef="#br0">24320 14590 7652,'0'10'162,"0"0"0,0-5 566,0 5-376,-6 0 1,4 5 254,-3 0 1,3 0-576,2 0 0,0 0 56,0 0 1,0 0-188,0 0 70,7 0 1,-5-1-1,3 1 3,-4 0 1,-1 0 0,2-1-159,3-4 157,-3-4 1,4-7-17,-6-4 1,5 0-137,0-10 0,5 3 53,-5-8 0,5 2 77,-5-2 0,7 3 141,-2-3 1,-2 4 191,2 1 0,-5 0 292,5 0-101,0 6 1,5 3 193,0 6-325,0 0 1,0 6-114,0 4 0,-2 9-11,-3 1 0,4 5-323,-4-5 0,1 4 100,-1-4 1,2 5-1154,-7-5 1,5 0 127,-5-5 1028,7 0 0,-11-33 0,6-9 0</inkml:trace>
  <inkml:trace contextRef="#ctx0" brushRef="#br0">25129 14620 11363,'-10'0'1492,"0"0"-1020,7 0 41,-10 0-365,4 0 1,-4 1 0,1 4-1,4 5 1,0 4 346,-1 1-430,6 0 0,-9 0 0,7 0 49,2 0-488,1 6 0,2-4 0,0 3 0,0-4-1434,0-1 1414,7 0 1,-4-1 34,7-4 0,-5-4 376,5-6-31,0 0 0,0 0 0,-1-1 1,-1-3-1,0-2-50,4-3 0,-4-6 3,2-5 0,-5 0-7,5 6 23,-7-1 1,6-5 0,-6 0 112,2 1 1,5 3-1,-5 1 1,0 1 1291,2 4-1070,-6-3 0,8 11 811,-4-3-717,-4 4 1,6 7-68,-7 4 0,2 5-174,3 5 0,-4-3-94,4 3 0,2 2-950,-2-2 1,2 0-36,-2-6 1,-2 1-464,7 0 0,-5 0 1399,5 0 0,20-33 0,10-9 0</inkml:trace>
  <inkml:trace contextRef="#ctx0" brushRef="#br0">25683 14560 7634,'-10'0'4151,"0"0"-3673,7 0 1,-5 0 64,3 0-501,3 0-103,-11 0 0,9 0 104,-6 0 0,7 1 309,-2 4-191,3-3 1,-3 11 0,0-3 522,2 4-573,-5 1 1,6 0 0,-3 1 459,3 4-503,2-3 1,0 11 0,0-4 0,0-1-1,2-3-1997,3-4 1486,3 6 0,7-5-1117,0 3 1,0-9 468,0-1 1,5-6-411,0 1 1501,0-4 0,22-41 0,6-10 0</inkml:trace>
  <inkml:trace contextRef="#ctx0" brushRef="#br0">26028 14320 12836,'0'22'745,"0"-4"-369,0 7 0,0 0-131,0 5 0,5 2-277,0 3 1,5-2-242,-5 7 1,5-5-295,-5 5 0,0-7 479,-5 2-424,0-3 1,0-8-1,0 0-1710,0-3 1265,0-1 957,0-5 0,-14-26 0,-2-8 0</inkml:trace>
  <inkml:trace contextRef="#ctx0" brushRef="#br0">25803 14635 7624,'0'10'877,"0"0"1,0-5 606,0 5 0,2-7-717,3 2 1,3 2 228,7-2 1,7 0-469,3-5 0,3 0-533,2 0-52,6-7 0,-9 4 1,3-6-1,-2 1 57,1 0 0,7-2 0,2-5 0</inkml:trace>
  <inkml:trace contextRef="#ctx0" brushRef="#br0">26582 14560 7623,'-15'-7'2320,"0"-3"-1771,7 4 0,-4-3 528,7 4-772,0 4-107,5-6 0,0 9 0,2 1 0,1 4 0,4 1 478,1 3 1,-5 3-345,2 1 0,4 5-155,0 0 0,0 1 1,-1-2-1,0 1-59,1-2 1,-1-1-46,2-2 0,3 0 1,-3-2-1,4-1-502,1-3 1,1-5 218,4 1 1,-1-5-101,6-5 0,-7-8 1,3-9-1,-1-1-758,0-4 0,-1 0 576,-9 2 0,1-1 235,-6 6 0,5-5 1,-5 5 449,-1 2-160,-3 1 0,-2 9 158,-4 3 9,3 3 0,-6 9 0,4 3 0,-1 3 0,2 2 875,1 0 0,7 1-661,0 4 1,7-3 50,-2 3 1,8-5-134,2-5 1,5 3-102,-5-3 1,7-1-419,-2 1 1,3-7 191,2 2 0,0-3-485,0-2 0,0 0-338,0 0 0,-5 0-752,0 0 1,0 0 1569,5 0 0,0-20 0,0-5 0</inkml:trace>
  <inkml:trace contextRef="#ctx0" brushRef="#br0">27645 14170 7623,'-2'-8'3023,"-3"3"-1048,4 3-1424,-13 2 1,13 2 40,-4 3 0,3 10-218,2 10 1,-5 10-149,0 5 0,-2 5 0,3 6 1,-6 9 270,-4 9 0,-1 4-347,0 2 1,-6 0-424,-4-1 1,-4 0 187,-1-4 1,0-5-1,2-11 1,2-5-1021,1-8 1,6-1 269,-1-10-1034,10-3 0,2-14 1869,3-3 0,3-23 0,-4-12 0</inkml:trace>
  <inkml:trace contextRef="#ctx0" brushRef="#br0">27945 14530 7616,'0'-10'2989,"0"0"-2401,0 7 0,-7-4-229,-3 7 0,2 0 1,-2 0-250,-2 0 1,4 2-59,-2 3 0,5 3 0,-4 7 0,1 0 68,0 0 0,-1 6-168,-1 4 1,2-1 19,3 1 36,3 0 1,-4 0 0,6 0 0,0 0 0,1-1-2,4 1 0,4-8-215,6-2 0,1-2 116,4-8 0,-1 0 0,6-5 0,0-1 111,-2-4 0,5-4 246,-3-6 1,-3-5-110,-2 0 1,-5-1-1,-4 3 1,-2-4 3,-3-1 0,-1 4-3,-5-1 1,-6 4-332,-4 1 1,-9 0 99,-1 0 1,-5 0-499,5 0 0,-6 0-67,1 0 0,2 0-270,-2 0 1,6 7 308,-1 3 0,9-2 600,1 2 0,13 13 0,-1 9 0</inkml:trace>
  <inkml:trace contextRef="#ctx0" brushRef="#br0">28648 14245 8751,'-8'0'1246,"1"0"1,7 2-1024,0 3 1,0 3 0,0 7 0,0 2 39,0 3 0,0 3 0,0 7 0,0 2-78,0 3 1,0-2-115,0 7 1,0-2 0,0 2 0,0-5-233,0-3 0,0-2-137,0 0 1,0-7-681,0-3 507,0-3 0,0-16 166,0-6 0,0-8 108,0-7 1,2-3 0,1-9 0,4-1-217,1-2 0,-3 0 220,5 5 1,-5 5 271,5 0 0,-5 2 0,4-2 0,-1 5 1241,0 3-904,2 9 1,5 1 46,0 7 1,0 2 0,0 4 0,0 9 237,0 9 1,0 4-569,0 2 0,0-5-234,0 0 1,0 0-1,0 5 1,-2-2-481,-3-3 0,4 2-475,-4-7 1,-2 0-604,2-5 1659,-7 0 0,11-34 0,-6-7 0</inkml:trace>
  <inkml:trace contextRef="#ctx0" brushRef="#br0">29143 14500 7606,'-10'5'703,"0"0"0,5 7-427,-5-2 0,5-2-318,-5 2 1,6 0 326,-1 5 1,4 0 524,1 0 1,0 0-708,0 0 0,6 0-88,4 0 1,4 0-1,2-2 1,3-1-173,1-2 1,0-7 43,-5 2 0,5 2 45,0-2 1,-1 0-75,-4-5 1,-1-7-99,-4-3 114,3-3 1,-5-4 0,6-1-21,-4-2 0,1-7 1,-4 4-1,0-2 183,-1 0 0,4 7 52,-5-2 0,2 8 1003,-2 2-604,-3 0 1,6 2-22,-3 3 0,-3 15-160,3 5 1,-4 5-160,-1 0 0,2 3-195,3 7 1,-3 0-17,3 0 0,-4-5-256,-1 0 1,2-5-575,3 5 0,-3-7 411,2 2 1,0-9-1644,1-1 2125,-4-6 0,19-31 0,-3-14 0</inkml:trace>
  <inkml:trace contextRef="#ctx0" brushRef="#br0">29712 14440 8916,'0'8'2058,"0"6"-1433,0-4-502,0 3 0,-5 7-113,0 0 1,0 0 16,5-5 1,0 5 135,0 0-93,0 6 1,0-9 0,0 3-107,0-3-45,0-2 1,0 0-158,0 0 202,6-7 1,-2-1-95,6-7 35,-7 0 0,5-12 0,-4-3-331,1-2 223,6-6 1,-4 5 0,5-7-215,-2-2 488,-7 5 1,10-4 0,-4 6 224,-1 2 1,5 1-134,-3 2 0,-1 0 338,1 0 1,-5 7 127,5 3-204,-7 3 0,3 4-46,-6 3 1,5 3-1,0 7 0,0 0-219,-5 0 0,0 0-144,0 0 1,0 0-865,0 0 541,0 0-1069,0 0 975,0 0 1,2-7-63,3-3 1,-3-5 140,3-5 0,1 2 109,-1-7 0,5-2 185,-5-8 0,5 3 252,-5-2 1,5 0 320,-5-1 1,7 4-263,-2-4 0,-2 5 987,2 5-771,0-4 0,5 13 8,0-4 1,-5 3-261,0 2 1,-5 7-253,5 3 1,-5 3-16,5 2 1,-7 5 153,2 0 0,2 5-686,-2-5 0,5 6-91,-5-1 1,0-3-357,-5-2 1,5-3 481,0-2 1,2-2-1792,-2-3 2308,-4 3 0,33-38 0,-1-1 0</inkml:trace>
  <inkml:trace contextRef="#ctx0" brushRef="#br0">30446 14425 7595,'0'-10'0,"0"0"0,1 2 521,4-2 1,-3-4 1994,3 4-2010,-3-3 0,-2 3 20,0 0-474,-7 7 0,4-9 127,-7 7-247,0 0 1,-5 12 156,0 3 0,1 3 52,4 2 1,-3 0-171,3 0 0,2 5 13,-2 0 0,5 7-53,-5-2 1,5-2 107,-5 2 1,6-5-264,-1 5 0,4-7 38,1 2 0,0-3 32,0-2 0,1-5-15,4 0 1,-1-7-93,6 2 1,0-3 12,5-2 1,-2-7 112,-3-3 1,3-3-113,-3-2 0,4-5 157,1 0 0,-2-5 9,-3 5 1,3-7 39,-3 2 1,-1 4 119,1 1 1,-2-2-29,2 2 89,3 0 1,-6 10 945,3 0-788,-4 7 1,-6 3 159,0 10 0,0 5-212,0 5 1,0-2-185,0 7 0,0 0 147,0 5 1,-5-5-761,0 0 1,0-7-117,5 2 1,0 2-419,0-2 0,0 5 376,0-5 709,0 0 0,7-25 0,1-5 0</inkml:trace>
  <inkml:trace contextRef="#ctx0" brushRef="#br0">30775 14350 7593,'-8'0'5062,"-6"0"-4765,13 0-321,-13 7 0,13 1-34,-4 7 1,1-5 115,-1 0 0,4 5-184,-4 5 0,1 2 86,-1-2 1,4-4 17,-4 4 0,1-3 85,-1-2 1,4 0 376,-4 0-598,3 0-701,2-7 0,2-3 378,3-10 1,-2-5 10,7-10 0,0 2 125,5-7 0,0 7 172,0-2 1,-2-2 182,-3 2 0,4 0 255,-4 5 0,3 2 137,2 3 1,-5-2 564,0 7 1,0 0-116,5 5 1,-2 2-337,-3 3 1,3 3-376,-3 7 1,-1 2 52,1 3 0,-5-2-108,5 7 1,-7-2-168,2 2 0,-3 3-325,-2-3 1,0-3-251,0-2 1,5 2-690,0-2 0,0 0-1716,-5-5 3061,0-7 0,0-35 0,0-14 0</inkml:trace>
  <inkml:trace contextRef="#ctx0" brushRef="#br0">31479 14305 7593,'-10'0'1727,"0"0"0,5 5-822,-5 0 0,5 5-753,-5-5 0,0 2 34,-5-2 0,2-2-365,3 7 0,-4-7 95,4 2-181,-3 4 0,-2-6 0,0 7-89,0 2 0,0-4 121,0 2 1,7-5 104,3 5 1,-2-5 0,1 3-63,-3-1 129,6-2 1,-4-3-45,7 3 1,2-4 0,3 4 0,5-3-140,3-2 324,2 0 1,0 5 274,0 0 1,0 5-101,0-5-64,0 7 0,-5-4 1,-2 7 403,-1 0 232,5 0 0,-11 0 0,4 1 303,-3 4-585,-2-3 1,0 10 0,-2-6 356,-3 3-1125,4-6 0,-13 9 1,3-7-1407,-8-2 0,3-3 1629,-4-5 0,-43-17 0,-11-10 0</inkml:trace>
  <inkml:trace contextRef="#ctx0" brushRef="#br0">31524 14770 7592,'0'14'1778,"0"1"1,0-5-1507,0 0-1276,0-6-1428,0 2 1221,0-6 1211,0 0 0,-7-26 0,-1-7 0</inkml:trace>
  <inkml:trace contextRef="#ctx0" brushRef="#br0">28619 14021 11006,'0'10'404,"0"0"1,1 3 269,4 5-555,-3-1 1,4 11 0,-4-3-1,1 3 1,2 2 0,-1 2-1,-3 1 90,-1 2 1,0 2-301,0-2 0,0-4 0,0 4 1,-1-5-485,-4-5 1,3-3 341,-3-7 1,-1 0-530,1 0 0,-2-7-1117,2-3 1879,3-3 0,-11-22 0,5-5 0</inkml:trace>
  <inkml:trace contextRef="#ctx0" brushRef="#br0">15829 15833 7702,'0'-15'151,"0"5"1,0 0 0,0-2 0,0-1 548,0-2 1,-1 2-1,-3 1 46,-1 2 1,-1 2-642,1-2 0,-4 3-32,-6 7 0,5 0-183,0 0 0,0 0 63,-5 0 0,-5 5 27,0 0 1,-1 7 33,1-2 1,1 3 0,-5 2 0,-1 0-54,1 0 1,3 5 64,6 0 0,0 0-49,0-5 1,6 5 0,4 0 0,4-2-160,1-1 0,1-2 21,4 0 1,5 0 40,10 0 0,4-2 0,7-1 0,3-4-6,0-1 0,3 4 159,-2-1 1,-8-1-88,3 1 0,-4 0 81,4 5 0,-7 0-50,-3 0 1,-5-5 160,-5 0 1,-3 0 93,-7 5 0,-2-5 192,-3-1 1,-3 0-103,-7 1 1,-7 3 149,-2-3 0,-5-2-94,-1 2 1,-1-1-83,-4 1 1,3 3-304,-3-3 1,-1-2 105,1 2 1,0-5-230,5 5 1,6-6-716,4 1-1098,4-4 1119,7-1 0,6 0 824,13 0 0,60-13 0,-22 5 0,1-1 0</inkml:trace>
  <inkml:trace contextRef="#ctx0" brushRef="#br0">16114 16088 7740,'0'-9'922,"0"-4"-671,0 11 0,0-3 177,0 10 0,0 4 15,0 6-288,-7 6 0,4 3 1,-7 6 101,-2 0-166,-1 6 0,3-3 1,-2 6-1,-3-1 0,-3 0 199,0 4 0,1 1-442,2 2 0,2-7-84,3-3 0,-2-5-650,7-5-758,0 4 1190,5-13 0,7-1-566,3-10 1020,3-10 0,15-36 0,4-16 0</inkml:trace>
  <inkml:trace contextRef="#ctx0" brushRef="#br0">15979 16237 7737,'-8'-23'515,"-4"2"64,7 6 1,2 0-729,8 0 1,3-5-568,7 0 0,5 0 1418,0 5 1,6 0-312,-1 0 1,0 5 84,5 0-328,-3 6 1,10-7-1,-7 6-59,0 1-45,-7 3 0,5 1 0,-5 1 1,1 4 68,-9 4 1,-4 1 0,-4 0-364,1 1 156,-4 3 0,1 6 0,-10 0-58,-5-2 0,-4 4 225,-1-2 1,-5 1-66,0-1 0,-6-3 141,1 3 0,2 1-70,-2-1 1,0 0-18,-5-5 0,0 0-59,0 0 0,5 0-129,0 0 1,7-1-627,-2-4 280,3 3-217,2-11 1,8 4 261,7-6 1,7 0 426,8 0 0,40-26 0,10-8 0</inkml:trace>
  <inkml:trace contextRef="#ctx0" brushRef="#br0">16548 16193 7737,'-15'0'1264,"5"0"-1536,0 0 59,7 0 869,-4 0-423,7 0 0,2 0 0,3 0-95,5 0-36,3 0 1,-1 0 0,1 0-132,4 0 0,1 0 0,-3 0 0,0-2-87,0-3 0,0 3 87,0-3 0,0-1-172,0 1 1,0-5-585,0 5 558,0-7 0,-2 4-109,-3-7 295,3 0 0,-11 5 0,3 0-82,-3-2 98,-2-1 0,-7 3 1,-3 1 360,-3 3-207,-9 1 1,4 5-1,-7 0 815,-2 0-602,-1 0 1,0 6-1,1 4 285,2 4 0,2 2-181,-2 4 0,-2-1-119,7 6 1,2-7-303,8 2 0,3-2 71,7 2 1,2-3-41,3 3 0,5-9-20,10-1 0,3-6-272,7 1 1,0-4-501,0-1 0,2 0 350,3 0 0,-4 0-592,4 0 0,-3-5 21,-2 0 957,0 0 0,13-28 0,3-8 0</inkml:trace>
  <inkml:trace contextRef="#ctx0" brushRef="#br0">16982 16118 7737,'-15'0'295,"0"0"-283,0 0 413,0 0-231,7 0 1,3 5 0,10 0 0,5-2 321,3-1 1,7-2-607,0 0 0,7 0 212,-2 0-198,3-7 1,-3 0 0,0-4-71,2 1 1,-4 0-1,0-5 1,-1 1-13,-4 4 1,-1-3 87,-2 3 1,-2-3-61,-3-2 132,-3 6 1,-7-4 0,-2 5 0,-3-2 0,-5 2 105,-3 1 0,-4 2 119,-3 5 1,2 0-128,-7 0 0,2 0 50,-2 0 142,-4 7 0,6 1 1,-5 7 801,3 0-816,-3 0 0,11 0 0,-3 1 578,3 4-644,2-3 1,7 5 0,3-7-21,3 0 0,2 0-210,0 0 0,7 0 7,3 0 1,8-2-215,2-3 0,7 1-533,-2-6 0,2 0 59,-2-5 1,3 5-249,-3 0 1,1 0 257,-1-5 0,4 0 689,-4 0 0,43-46 0,-28 17 0,0 0 0</inkml:trace>
  <inkml:trace contextRef="#ctx0" brushRef="#br0">17731 16013 7737,'0'-15'0,"0"0"0,5 5 0,0 0 0,0 0 479,-5-5-374,7 0 985,-6 0-770,6 0 0,-7 5 90,0 0-283,0 7 0,-7-4 1,-3 7 439,-3 0-409,-2 0 1,0 2 0,-1 3 519,-4 5-541,3-4 0,-6 8 0,4-3 0,-2 6 0,-1 3 130,0-2 1,2 4-186,5-2 0,2 6-221,3-1 1,-1-1 53,6 1 0,0-7-201,5 2 0,1-3-114,4-2 1,4-2 156,5-3 0,6 1-126,0-6 0,5 0 84,-5-5 0,5-1-759,-5-4 1,7 1 1043,-2-6 0,16-33 0,6-13 0</inkml:trace>
  <inkml:trace contextRef="#ctx0" brushRef="#br0">17881 15548 7731,'-8'-15'246,"-6"0"1,11 7 49,-7 3 329,7 3-389,-4 2 0,7 7 454,0 3 1,5 5-232,0 5 0,5-2-112,-5 7 1,5 0-58,-5 5 0,0 2 122,-5 3 1,5-2-196,0 7 1,0-5 94,-5 5-304,0-7 0,0 11 0,0-5-141,0 5-20,-7-6 1,6-1-1,-6-9-538,0-3 183,6 3 0,-6-11-570,7 3-236,0-10-599,0-4 1913,7-19 0,8-23 0,8-19 0</inkml:trace>
  <inkml:trace contextRef="#ctx0" brushRef="#br0">18824 15758 7901,'0'-15'-565,"-1"8"735,-4 7 0,3 9 0,-5 9 0,2 4 441,0 1 1,-5 2-386,5 5 1,-5 0 0,4 0 0,-1 0 140,0 0 1,1 0-321,1 0 0,3-5-123,-3 0 1,3-2-303,2 2 0,0 2 20,0-7 1,2-6-1132,3-4 1489,-3 0 0,-2-28 0,-9-8 0</inkml:trace>
  <inkml:trace contextRef="#ctx0" brushRef="#br0">18525 16118 7901,'-8'-15'0,"1"5"672,7 0 0,2 6-355,3-1 1,4 2 0,11 0 0,7-4 150,6-1 1,1 4-290,6-1 0,0-1-316,4 1 0,1-5 0,0 5-147,0 0 1,0 5 0,0 0-1,-2 1 1,-3 3-1584,-5 1 1867,-3 6 0,11 4 0,4 9 0</inkml:trace>
  <inkml:trace contextRef="#ctx0" brushRef="#br0">19738 16028 7901,'-17'-15'0,"-3"0"0,4 1 230,-4 4 0,1-1-145,-1 6 0,4 0-73,-4 5 1,-2 0 51,2 0-73,-6 0 1,9 0 0,-3 0 86,3 0 0,4 2 0,1 2 0,2 6 210,-1 4 1,4-3-116,2 4 0,3-3 184,2 8-194,0-3 1,0 3-1,0 0-33,0-2 1,2 4 0,3-2 0,5-2-56,3-1 1,2-3-618,0 1 1,5-5 278,0 0 0,7-6-18,-2 1 163,-4-4 0,6-7 1,-7-4-127,-2-4 161,6-1 1,-8-1-1,3-2 190,-8-2 1,3-5 108,-4 5 0,-4-2 267,-1 2-144,3 10 0,-6-10 343,3 10-179,-3 3-139,-2 1-165,0 19 1,0-3-108,0 10 1,1-2-169,4 2 0,-3-1 162,3 6-433,-3-7 1,3 5 0,1-5-565,3 2 0,1 0 453,5-5 0,1-5-417,4 0 0,-1-6 875,6 1 0,39-57 0,-24 19 0,0 0 0</inkml:trace>
  <inkml:trace contextRef="#ctx0" brushRef="#br0">20307 16043 7901,'0'-15'0,"-5"0"-9,0 0 1,-5 0-66,5 0 1,-7 7 180,2 3 0,2-2 480,-2 2 1,5 0-250,-5 5-216,0 0 0,-5 7 163,0 3-155,0 3 1,2 2-1,1 0 174,2 0 1,0 1-282,-5 4 0,5-3 12,0 3 1,5 2-12,-5-2 1,7 5-192,-2-5-83,3 0 1,4-1 0,3 1-193,5-1 0,5-4-269,5-5 0,3 1 245,7-6 0,2 0-390,3-5 856,3-6 0,0-15 0,2-7 0,3-4 0,1 0 0</inkml:trace>
  <inkml:trace contextRef="#ctx0" brushRef="#br0">20681 16013 7896,'-15'-14'81,"-5"4"40,0-10 1,5 11 963,5 4-261,0 3-913,-4 2 0,4 2 51,0 3 0,5 3-15,-5 7 1,1 5 89,-1 0 1,-1 0 227,6-5 1,-2 0 3,2 0-67,3 6 1,-4-4 0,6 3 117,0-3-325,0-2 0,0 0 0,1-1-364,4 1 0,4 0 208,6 0 1,1 0-153,4 0 1,4 0 101,5 0 0,1-6-591,0-4 0,0-4 173,0-1 0,0 0 629,0 0 0,1-27 0,1-12 0,4-3 0,0 1 0</inkml:trace>
  <inkml:trace contextRef="#ctx0" brushRef="#br0">20966 16073 7891,'-15'-7'96,"0"5"1054,7-4-766,-6 6 0,14 5-177,0 0 0,2 6-63,8-1 0,-5 9-9,5 1 0,-2 0-70,2-5 1,4 0-293,-4 0 206,3-1 0,-3 1 0,0 0-150,1 0-15,-4-6 1,6 2-1,-3-4-253,4 1 142,1-4 0,0 2 0,0-6-520,0 0 326,0 0 0,0-6 1,0-4 490,0-4 0,-1-1 0,0-6 0,-3-3 0,-1 1 0,-5-3 0,5 6 0,-6 0 22,1 5 0,-4 0 151,-1 0 1412,0 0 8,0 6-342,-6 3-1057,4 6 1,-10 6 0,7 4-160,2 4 0,1 2-67,2 4 1,2-3 130,3 3 1,-2-3-638,7-2 0,-5 0 22,5-1 1,0 1-151,5 0 0,0-1 5,0-4 661,7 3 0,35-45 0,14-3 0</inkml:trace>
  <inkml:trace contextRef="#ctx0" brushRef="#br0">21520 16133 7889,'-7'-15'632,"4"5"-443,-7 0 1,5 1 903,-5-1-796,7 4 1,-4 7-312,7 4 0,0 4 117,0 6 0,0 0-89,0 0 0,0 1 170,0 4-398,0-3 0,2 4 0,1-6-255,2 0 334,0 0 1,-3-5-171,3 0 163,-4 0 168,13-1 1,-8-4-91,4-10 0,2-4-4,-7-6 33,7-6 1,-4 2 0,7-6-318,0-1 350,-7-2 1,5 3-1,-3 0 110,4-2 0,-1 5 263,-3 2-131,3 4-466,-4 7 0,1 3-102,0 6 1,-5 3-226,5 7 1,0 0 552,5 10 0,33 17 0,8 3 0</inkml:trace>
  <inkml:trace contextRef="#ctx0" brushRef="#br0">22089 16073 7876,'-15'-14'0,"0"4"120,0-10 1,0 4-81,0 1 0,0 5 552,0 0 0,0 6 60,0-1-556,0 4 0,-5 7 0,0 4-134,2 4 188,1 7 0,4-4 0,1 5 153,2-1-223,7-4 0,-3 6 1,6-4 33,0 1-23,0 0 1,1-5-1,4-1-243,5 1 111,3 0 0,2-5 0,0-1-383,0-3 1,2 1-32,3-2 0,2-3-192,3 3 0,-2-5 245,-3-5 1,-4-4-78,4-6 1,-3 0 424,-2 0 1,-2 0-61,-3 1 1,2-3 165,-7-3 0,0 3 34,-5-3 337,7 10 0,-6-3 839,4 3 374,-3 3-1109,-9 1 0,1 12-266,-4 4 1,3 4-306,7 1 1,0 0-854,0 0-149,0 0 1,7 0 1045,3 0 0,70-20 0,-31 0 0,0 0 0</inkml:trace>
  <inkml:trace contextRef="#ctx0" brushRef="#br0">22778 16058 7865,'-2'-20'309,"-3"0"39,-3-7 1,-7 12 40,0 0 1,-2 7 322,-3 8 0,2 0-672,-7 0 1,7 6-1,-2 4 0,-2 4 42,2 1 1,-5 0 22,5 0 0,0 0-6,5 0 0,2 5-41,3 0 0,-2 1-158,7-1 1,0-3 125,5 3 1,0 2-129,0-3 1,2 3-516,3-2 1,8-3 272,7 3 1,7-4-1334,-2-1 1677,3 0 0,42-26 0,10-8 0</inkml:trace>
  <inkml:trace contextRef="#ctx0" brushRef="#br0">23107 15938 7856,'0'-20'504,"0"0"1,-5 0 1926,0 5-1700,0 7 0,5 3-308,0 10 0,0 8-26,0 7 1,0 7-132,0-2 1,2 3 5,3 2 0,-2 0-51,7 0 0,0-5-473,5 0 0,0 0-200,0 5 1,0-2-543,0-3 0,-3 1 131,3-6 1,-3 0-1572,8-5 2434,3 0 0,9-39 0,6-17 0,6-1 0,0 0 0</inkml:trace>
  <inkml:trace contextRef="#ctx0" brushRef="#br0">23691 15923 7856,'-14'-18'781,"-1"3"1,-5 11-528,0 4 0,-2 20-235,2 15 1,-3 7 158,-7 3 0,-5 6 480,0 4 0,-2 2-622,2-2 1,2 3 187,-7-3 1,2 7-747,-2-3 393,-3-2 0,6-14 0,-3-1-961,5-2 781,4-7 0,4 2 352,7-10 1,13-17-1,16-9 1</inkml:trace>
  <inkml:trace contextRef="#ctx0" brushRef="#br0">24291 16193 7809,'-15'0'681,"1"1"-9,4 4 0,-1 3-602,6 7-58,0 0 0,5 0 1,0 2-1,0 1 0,0 2-519,0-1 1,0-3-289,0-1 795,6 0 0,23-66 0,10-18 0</inkml:trace>
  <inkml:trace contextRef="#ctx0" brushRef="#br0">15754 17121 7599,'0'-8'-105,"7"-5"1,-5 9 750,3-6 1,-4 5-1,1-3 960,3 1 1,-3 1-917,3 1 0,-5 3-385,-5-3 0,1 3 1,-6 2-143,-1 0 0,-3 2-18,-1 3 0,0-3-28,0 3 0,-5 3 0,-1 2 0,-2 3-185,-4 2 0,-1 0-121,-2 0 1,1 5-62,4 0 0,-3 8 452,3 2 1,4 5 0,1 7-1,5-2 204,5 1 0,3 3-122,7 1 1,2-5-186,3 0-153,10-7 1,8-2-1,7-7 1,0-3 0,1-4-433,4-5 1,-1-6-71,6-6 1,-7 5-154,2 0 0,0-1 0,-4-9 0,-2-5-896,-1-4 1,-1-1 1604,-3 0 0,5-33 0,-6-8 0</inkml:trace>
  <inkml:trace contextRef="#ctx0" brushRef="#br0">16129 17361 7590,'-7'8'0,"4"4"1016,-7-7 1,5 5-432,-5-5 1,5 5-312,-5-5 1,5 5-103,-5-5 1,5 1-1,-5-1 0,6-1-21,0 6 0,-3-5-19,2 5 60,0 0-78,-2 5 0,6 1 0,-4 3 53,3 1 0,2 0 0,0-4 1,2 3 36,3 0 1,-2 6-165,7-5 0,-2 2-180,2-2 1,3-8-199,-3 3-73,4-4 1,1-2 23,0-4 0,-2-5 107,-3-5 1,2-5-237,-7-10 0,5 1 135,-5-6 1,0 0 16,-5-5 1,0 1 156,0-1 1,0 0 199,0 0 0,0 1 22,0 4 1,0 4 470,0 6 967,0 0-499,0 6-55,0 3-561,0 19 0,1-3 58,4 10 1,-1 2-268,6-2 1,-2 5-299,2-5 1,3 0-151,-3-5 0,2 0-484,-2 0 0,1 0-312,-6 0 1,7-6 440,-2 1 0,-2-5-803,2 5 1477,-6-6 0,9-38 0,-5-15 0</inkml:trace>
  <inkml:trace contextRef="#ctx0" brushRef="#br0">16443 17376 7590,'0'10'1311,"0"0"-891,0 0 1,0 5 268,0 0 1,0 1-331,0 4 0,5-3-166,0 3 0,2 3 72,-2 2 0,-4 2 67,4-2 1,2 1-144,-2-6 1,5 2-115,-5-2 0,2-5-252,-2 0-233,-4 0 330,6-13 0,-7-2-526,0-10 1,2-5 264,3-5 0,-4-5-395,4-10 1,-3 3 371,-2-3 1,5 5 224,0 5 0,2-1-55,-2 6 1,-2 0 715,7 5 0,-5 6 51,5 4 0,-5 4 342,5 1 0,0 1-240,5 4 1,0 10-233,0 10 0,0 5 215,0 5 0,0-3-362,0 3 1,0-4-276,0-1 0,-2 0-175,-3 0 0,3-1-866,-3-4 916,-3-4 104,6-6 0,-11-26 0,5-8 0</inkml:trace>
  <inkml:trace contextRef="#ctx0" brushRef="#br0">17282 17391 7578,'0'15'688,"-2"-5"1,-1 0 0,-4 1 1151,-1 3-1657,5 1 1,-6 0 0,6 0 0,-2 1 0,2 3 0,1 2 0,0 1 679,-3 0 1,4 2-403,-4-4-337,3 7 1,2-10 0,0 3-175,0-4 1,5-1-1248,0 0-1070,0-6 2367,-5-3 0,-5-40 0,-3-25 0,-1 1 0,1 0 0</inkml:trace>
  <inkml:trace contextRef="#ctx0" brushRef="#br0">17222 17091 7578,'-7'15'0,"-3"0"0,-3 5 267,-2 0 0,0 0 249,0-5 0,7-5-1003,3 0 487,3-7 0,22-9 0,5-11 0</inkml:trace>
  <inkml:trace contextRef="#ctx0" brushRef="#br0">17447 17466 7578,'-5'30'0,"0"0"0,-2-7 382,2-3 1,3-3 508,-3-2 1,4 0-417,1-1-74,0 1 1,6-6-1,4-4 274,4-4 1,-4-1-742,0 0 1,-2-1-54,2-4 1,1-4 0,-4-6-106,1 1 0,-4-1-178,1 0 0,-4 0 19,-1 0 1,5-2 165,0-3 1,0 7 0,-3-4 0,1 2-211,2 3 1,2 1 501,-2-4 1,-3 5 433,3 0-42,3 6 1,0-7 0,7 6 240,0 1 0,-5 9-336,0 5 0,-5-1-57,5 1 0,-5 0-11,5 5-112,0 0 0,0 0 13,0 0-121,-6 0 0,9-5-418,-3 0 176,-4-7 1,3 2-472,-4-10 0,-4-3-108,4-7 1,2 0 313,-2 0 1,0 0 226,-5 0 0,5 0-286,0 0 574,0 0 1,0 5 754,0 0 80,7 7 1,-4 2-276,7 11 0,-5 4 280,0 1 1,0 5-533,5 0 0,0 6-472,0-1 1,0-1-423,0 1 1,0-7 25,0 2 0,0-3-596,0-3 1,-5-4-342,0 0 449,0-6 1,3 1 955,-3-10 0,-10-37 0,-8-14 0</inkml:trace>
  <inkml:trace contextRef="#ctx0" brushRef="#br0">18165 17346 7576,'0'15'1305,"0"0"0,2 5-591,3 0 1,-3 0-252,3-5 0,-2 6-30,2 4 1,-2 5 42,7 5 1,0-3-260,5 3 1,-5 3-121,0 2 1,-1 2-61,1-2 0,1 3 61,-6-3 1,5-4-549,-5-1 0,0 2 255,-5-2 1,0-7-2614,0-8 1329,0-3 1479,-6-2 0,-23-40 0,-11-10 0</inkml:trace>
  <inkml:trace contextRef="#ctx0" brushRef="#br0">18120 17331 7573,'10'-2'4941,"0"-3"-4787,0 4 1,5-11 36,0 7 1,2-2 380,3 2 1,-2 4-275,7-4 0,0 3-243,5 2 1,0 0 28,0 0 1,0 2-225,0 3 71,0 3 0,-7 7 0,-3 0 3,-3 0 0,-4 7 1,-3 1-1,-5 2 29,-3 0 1,-9 0 102,-3 5 0,-5 0-68,-5 0 0,-3-2 36,-7-3 0,5-4-314,0-6 1,0-1-498,-5-4 0,2-4-1791,3-6 2568,3-6 0,14-69 0,5 26 0,-1 0 0</inkml:trace>
  <inkml:trace contextRef="#ctx0" brushRef="#br0">18645 17286 8845,'-9'0'4981,"3"7"-4789,6 1 0,1 7 0,3 2 0,2 1 258,3 2 1,-1 6 170,2-1-481,3 4 1,-9 1 0,4 0-1,0-2 1,-1-1 162,0-2 0,3-7-253,-6 2 1,3-5-1,-4-4-321,2-1 0,5-8 13,-5-2 1,5-12-83,-5-8 0,0-6 0,-3-1 0,1-4-516,2-4 0,0 0 223,-5 5 0,0 0 533,0 0 1,5 7 0,0 3 0,-1 3-239,-3 2 1,1 2-46,3 3-60,-3-4 0,11 13 0,-3-4 0,3 3-386,2 2 1,5 0 828,0 0 0,33 20 0,4 5 0</inkml:trace>
  <inkml:trace contextRef="#ctx0" brushRef="#br0">19109 17271 7573,'-8'7'740,"-6"-6"0,8 8-179,-4-4 0,-2 3-74,7 7 0,0 0-147,5 0 0,0 2-99,0 2 1,0 5-199,0 6 1,7 0 144,3 0-124,3 0 1,2-5-1,2-2 33,3-1 1,-4-2-1,4-6 1,-3 0 181,-2-4 0,5 1 180,0-6 1,0 0 18,-5-5 0,-5-1-130,0-4 1,-2-5-50,2-10 0,-3 1-72,-7-5 1,0 0-176,0-1 0,-7-3 92,-3 3 1,-3-2-642,-2 2 0,0 4-424,0 6 0,-5-4-848,0 5 0,1-5 1769,9 9 0,10 4 0,9-1 0</inkml:trace>
  <inkml:trace contextRef="#ctx0" brushRef="#br0">19363 17241 7573,'0'15'1683,"0"0"1520,0 0-3184,0-7 1,0 6-1,0-4 1,2 3-1,3 2 1,5 2-1,3 1 831,2 2 1,5 6-603,0-1 0,5 4-15,-5 1 1,5 0 84,-5 0 0,2-2-211,-2-3 1,-4-4 0,3-6 0,-6-1-13,-3-4 0,0 1-41,5-6 0,-5-3-255,0-12 0,0-2 0,5-13 0,0-1-676,0-2 1,-5-9 401,0-3 0,-5 2-3,5-2 0,-2 1 0,2 0 0,-5 4-690,-3 3 0,3 4-20,0 3 1188,0-4 0,-12 19 0,-1-3 0</inkml:trace>
  <inkml:trace contextRef="#ctx0" brushRef="#br0">19888 17466 7573,'10'10'737,"0"0"1,-7-5-269,2 5 1,3-7-157,2 2 0,4-3-26,1-2 100,-1 0 1,1-2 0,0-1-132,0-2 0,-5-7 0,0 0 0,0-4-34,-1-4 1,2 0-32,-6 5 1,0 0-202,-5 0 0,0 0 0,-1 0 0,-4 0-32,-5 0 1,-4 2 35,-1 3 0,0-2 39,0 7 0,-5 0 1,0 5-1,2 2 19,2 3 1,6 3 777,0 7 1,6 5-247,-1 0 1,4 7-117,1-3 1,0 5-118,0 1 0,6 5 99,4 0 1,5 0-178,5-5 1,-3-5 8,3-1 1,1 0-51,-1 1 1,5-5-42,-5-10 1,5 1-519,-5-6 1,0 0 258,-5-5 1,-2-1 225,-3-4-158,4-10 0,-19-49 0,3-15 0</inkml:trace>
  <inkml:trace contextRef="#ctx0" brushRef="#br0">20936 17286 7580,'-8'0'725,"-6"0"-15,4 0 0,2 0 1,-2 0 455,-2 0-901,-1 7 0,3-6 1,0 4-1,0-1 166,2 1-399,-6-4 1,11 8-1,-5-4 14,1 5 1,2-2-1,5 4 1,0 3 125,0 3 0,0 8-63,0-1 0,0 4 98,0 1 1,0 1-38,0 4 1,2-3-1,1 3 1,4-5 79,1-5-122,2 3 0,5-18-452,0 0 185,7-7 0,-6-11 1,4-7-1,-3-8 0,-2-6-402,0-1 0,-5-4 33,0-1 0,-7-5-84,2 5 1,-3-2-40,-2 2 367,0 10 0,-2-10 0,-1 12-327,-2 0 418,-13 1 0,8 9 0,-10 3-346,3 5 359,2-4 0,0 8 0,2-3-224,3 8 107,-4-3 0,13 13 277,-4-4 0,30 16 0,8 6 0</inkml:trace>
  <inkml:trace contextRef="#ctx0" brushRef="#br0">21161 17301 7975,'0'-8'2927,"0"1"-2087,0 7-541,0 0 1,5 7-197,0 3 1,5 8 88,-5 2 1,1 7-42,-1-3 0,-3 5 1,4 1-1,-1 0 17,0 0 1,0 5-20,-5 0 0,0-5-33,0-6 1,0-5-167,0 1-73,0-4 0,5-9 0,2-9-469,1-11 1,-3-9-168,5-8 0,-5-6 236,5-4 0,0-2 63,5 2 1,0 4 269,0 6 1,0 6 393,0 5-54,0 2 1,0 9 11,0 3 1,-2 6 942,-3 9 0,4 2-283,-4 13 0,1 0-173,-1 5 1,4 0-380,-4 0 1,3 0-274,2 0 1,-5 0-124,0 0 1,-2-6-318,2 1 1,2-6-727,-7 1 775,7-4 1,-9-7 393,7-4 0,-7-30 0,4-9 0</inkml:trace>
  <inkml:trace contextRef="#ctx0" brushRef="#br0">22314 17421 7580,'-10'0'242,"0"0"1,5 0-106,-5 0 1,5-5 0,-5 0-1,-2 1 1,-1 3 778,-2 1 0,0 0 0,0 0 781,0 0-1325,0 0 1,0 5 0,2 1-237,3 3 0,1 1-108,4 5 0,4 0 21,-4 0 1,3 0 0,2 1 0,0 3-128,0 1 1,5 0-351,0-5 143,7 0 1,-4-2 0,7-3-91,0-5 0,-5-4 115,0-1 0,-2-8-67,2-7 0,4 0 1,-6-6-1,2 1-269,0 0 1,-5-5 469,5 5 1,-5-5 204,5 5 1,-5 5-1,3 5 1,0 0 309,1 1 0,-4 3 170,5 6 0,-5 1-162,5 4-87,-7 4 0,9 7 0,-6 3 0,1 2 0,1 1 132,1 0 0,-4 3-683,5-5 1,-5 0 39,5-5 1,-7 0 0,4 0-1749,-1-1 640,-4-5 0,10-4 1309,-8-10 0,8-57 0,-4-19 0</inkml:trace>
  <inkml:trace contextRef="#ctx0" brushRef="#br0">22583 17331 7580,'0'8'1647,"0"6"-652,0-4-500,0 3 1,0 3-103,0 4 0,0-3-161,0 3 0,0 2-52,0-2 1,2 5 85,3-5-130,-3 6 1,4-9 0,-6 3 27,0-3 1,5-3 0,0 1-389,-1 0-339,4-6 297,-6-3 1,4-12-263,-6-4 1,5-5 179,0-5 0,0-2-165,-5-3 0,5-3 9,0 3 364,7 3 1,-9-4 0,5 6 454,-1 1-212,5 3 0,-9 2 785,7 4 0,0 4-212,5 6 0,-5 1 24,0 4 0,0 4-395,5 6 1,-5 5-221,0 0-41,0 6 0,0-7 0,0 4-14,2-1 162,1 4-936,-5-9 1,5 5-64,-3-8-1920,-3 1 1421,6-6 1306,-4-3 0,12-65 0,3-16 0</inkml:trace>
  <inkml:trace contextRef="#ctx0" brushRef="#br0">23287 17286 13843,'-13'2'163,"3"3"1,-3-2-242,3 7 1,1-2-195,-1 2 1,2 4 159,-2-4 76,-3 3 0,4 2 0,-4 0 28,3 0 1,-2 0 0,6 0-1,-1 0 77,0 0 0,2 0-51,5 0-110,0 0 0,2-5-111,3 0 0,5-7 1,8 2-1,4-3-107,1-2 0,-3 0 387,5 0 0,-2 0 24,2 0 1,-3 0-1,-7 1 1,0 3 1647,0 1-741,-7 6 0,-1-2-476,-7 6 1,0 0-65,0 0 1,-8 4-66,-7 1 0,0 2-103,-5-2 1,-4-3-681,-1 3 0,2-4 284,-2-1 1,7-1-1326,-2-4 0,3 1-5,2-6 1426,7 0 0,15-71 0,9-18 0</inkml:trace>
  <inkml:trace contextRef="#ctx0" brushRef="#br0">23602 17331 10489,'-9'0'537,"3"0"-163,6 0 0,0 2 0,0 3 117,0 5 1,0 3-1,0 2 1,0 0-70,0 0 1,1 5-278,4 0 1,-3 6-1,3-2 1,-2 1-90,2 0 0,-3-7-4,3 2 1,2-3-308,-2-2 1,6-7-9,-1-3 0,-1 1-99,1-1 215,0 0 1,-1-11 0,1-6-1,2-6 1,0-5-428,-2-1 1,1-4 313,-6 3 0,0 2 0,-3-1 0,1 3-1079,2 2 1197,0 3 0,-5 6-146,0 0 788,0 7 1,0-2-30,0 10 0,0 3 1,0 8-1,2 3 633,3 1 0,-2 0-630,7-5 0,-5 0-418,5 0 1,0-2 28,5-3 0,0 2-29,0-7 1,0 0 200,0-5 1,2 0 209,3 0 0,-4 0-310,4 0 0,-1-2-85,1-3 1,-4-3 674,4-7 1,-3 0-274,-2 0 1,-2-2-1157,-3-3 0,2 3-411,-7-3 0,5 4-998,-5 1 0,5 0 2091,-5 0 0,6-7 0,-2-1 0</inkml:trace>
  <inkml:trace contextRef="#ctx0" brushRef="#br0">24350 17406 7579,'0'10'1189,"0"0"-354,0-7-645,0 10-17,0-4 0,7-1 0,3-3 0,3-3 300,2-2 1,-5 5-393,0 0 1,0 0 206,5-5-289,0 0-11,0-7 0,0 4 0,-1-7 0,-3 0-81,-1 1 0,-7-4 91,2 3 0,-1-3 0,-1-2 0,2 0-43,-2 0 0,-1 0 24,-2 0 113,-7 0 192,-1 0 1,-7 7 0,0 3 0,0 3 239,0 2 0,5 3 98,0 7 1,5 0-294,-5 10 1,7 4-1,-2-1 1,3 2 183,2 0 1,0 0-359,0 5 0,0-5-245,0 0 1,2-7-352,3 2 1,3-3-1194,7-2 1,-5-5 767,0-1 0,5-5-212,5 1 1,2-4 517,-2-1 0,-4-6 560,4-4 0,-1-25 0,-1-10 0,2-4 0,0 0 0</inkml:trace>
  <inkml:trace contextRef="#ctx0" brushRef="#br0">24710 17346 7577,'6'-15'1922,"-4"0"-439,11 0-85,-11 7-976,5 1 0,-7 9-74,0 3 0,0 3-71,0 7 1,0 0-30,0 0 1,0 2 70,0 2 1,0 0-49,0 6 0,0-7 44,0 2 0,0 2-118,0-2 1,0 0-1,0-5 0,0-5-146,0 0 0,0-5-286,0 5-422,0-7 0,0 2 336,0-10 1,0-5-185,0-10 0,1 2 170,4-7 0,-1 5 419,6-5 1,-2 1 0,2-1 1,3-1 57,-3 6 0,-1 0-120,1 5 0,-2 0 117,2 0 1,2 5-918,-7 0 1,6 2 371,-1-2 1,2 1 404,-2 4 0,30 4 0,1-6 0</inkml:trace>
  <inkml:trace contextRef="#ctx0" brushRef="#br0">25219 17226 11580,'0'8'1880,"0"-1"1,-2-7-1796,-3 0 0,2 2-204,-7 3 0,5-4 75,-5 4 98,0-3 1,0 3 0,0 2 160,-2 1-221,-1 2 1,3 0-1,0 0 1,0 2-1,0-1-354,0-1 0,7 4-216,-2-4 401,3 3 0,2 2-113,0 0 0,2-5 187,3 0 117,3-7 1,7 10-1,0-4 1,0 1-1,-2 0 393,-3 1 0,4-2 61,-4 1 1,1 0 187,-1 5 1,-1-2 345,-4-3 0,-4 3-431,4-3 0,-3 4 70,-2 1 0,-5 0-229,0-1 1,-7 1-166,2 0 0,-3-6-1433,-2-4 1,-7 1 370,-2-1 813,2 0 0,-13-25 0,-5-13 0,-1 0 0,0 0 0</inkml:trace>
  <inkml:trace contextRef="#ctx0" brushRef="#br0">25968 17271 7573,'0'-8'2481,"0"1"-1401,0 7 1439,0 0-2319,0 7 0,0-4-5,0 7 0,0 0 1,0 5-1,0 0-9,0 0 1,0 5-37,0 0 0,5 6-90,0-1 0,6 9 35,-1 1 0,4 0 1,1-5-1,1-2-39,4-3 0,-3 1-61,3-6 0,2-6-161,-2-9 0,1-5 0,-3-5 0,4-7-315,1-6 1,-4-5 182,1-7 1,-5-2-13,-5-3 1,3-2 0,-5-3 0,1 4-67,-4-1 1,-4 6 191,-1-4 1,0 5-222,0 5 620,0 3 42,0 14 81,0 1 1,2 19 0,1 4 128,2 6 0,5-2-26,-5 5 0,5-5-138,-5 5 0,7 0 3,-2 5 1,3 0-78,2 0 1,0-5-134,0 0 1,0-2 57,0 2 1,0-3-275,0-7 0,0-2 9,0-3 1,5-4-81,0-6 1,5-1 84,-5-4 1,0-5 106,-5-10 1,5 2-35,0-7 1,0 1 38,-5-1 0,0-1-650,0 6 0,-1-5 53,1 5 1,0-5-188,0 5 1,-5-5 72,0 5 0,-1 0-1052,1 5 1757,3 0 0,9-13 0,9-4 0</inkml:trace>
  <inkml:trace contextRef="#ctx0" brushRef="#br0">27121 16926 7573,'-5'10'423,"0"0"0,-2-5 613,2 5 0,4 0-428,-4 5 1,3 0-256,2 0 1,0 7 181,0 3 0,2 3-188,3 2 1,-2 0-93,7 0-153,-7 7 0,9-4 0,-5 5-84,1-1 0,-5-2 0,2-7 0,-3-1-11,-2-2 0,0-2-351,0 2 1,0-8 9,0-7 18,0-7 0,0 0 0,2-11-675,3-7 0,-2-8 487,7 3 1,-5-7 276,5 2 0,-2 3 246,2 3 1,2 2 256,-7 2 0,6 2 716,-1 3 0,-1-2-486,1 7 1,-5 0 299,5 5 0,0 7-293,5 3 1,-5 3-318,0 2 1,0 2-114,5 3 0,0-4-156,0 4 1,0 2-57,-1-2 1,1 0-355,0-5 0,-5 0-2111,0 0 1840,0-7 1,5-1-1579,0-7 2332,-6 0 0,17-47 0,-1-11 0</inkml:trace>
  <inkml:trace contextRef="#ctx0" brushRef="#br0">27630 17286 7573,'-7'8'0,"4"4"752,-7-7 1109,7 7-1124,-10-4 0,11 2-314,-3 0 1,10-7 9,5 2 0,3-3-124,2-2 0,2 0-182,3 0 0,-2 0-102,7 0 1,-5-2-209,5-3 1,-7 2-46,2-7 0,-8 2-366,-2-2 1,-2-4 118,2 4 0,-3 2 131,-7-2 1,-2 2-152,-3-2 1,-3-2 128,-7 7 1,0-5 285,0 5 1,-5 0 261,0 5 1,-5 0 335,5 0 0,0 2-55,5 3 1,5 3 392,0 7 0,2 5-520,-2 0 1,3 7-56,7-2 0,0-2-208,0 2 1,7 0 78,3 5 0,3-7-721,2-3 1,2-3-224,3-2 0,-4-7-583,4-3 0,2-3 554,-2-2 1,0-2 820,-5-3 0,0-50 0,0-18 0</inkml:trace>
  <inkml:trace contextRef="#ctx0" brushRef="#br0">28019 17136 7573,'0'10'1419,"0"0"1,0 0-657,0 5 0,0 2-69,0 3 0,-5-2-175,0 7 0,-4 3 23,4 2 1,0 4-293,5-9 1,0 3-202,0 2 1,0-7-367,0-3 0,0-3 264,0-2 1,1-7-675,4-3 0,-1-3 278,5-2 1,-4-7-288,5-3 0,-5-10 227,5-5 0,-5-3 134,5-2 0,-5 0 141,5 0 0,-5 5 42,5 0 1,-1 2 643,1-2 0,3 3-318,-3 7 1,-2 7 2458,2 3-1869,0 3 1,5 9 278,0 3 0,-5 10-602,0 5 0,-1 3-407,0 2 1,3-5-60,-7 0 0,5-2-543,-5 2 608,7 3 0,3-24 0,8 1 0</inkml:trace>
  <inkml:trace contextRef="#ctx0" brushRef="#br0">28858 17151 9278,'8'2'3801,"-3"3"-3309,-3-4 0,-2 8 1,0-4 80,0 5 1,0-2-386,0 2 0,0 0 0,0 5-125,0 0 1,0 0-174,0 0 1,-2 0-101,-3 0 1,4-5-76,-4 0 0,3 0-664,2 5 0,-2-5-563,-3 0 1121,4-7 1,-6 2 179,7-10 1,2-3-1,1-9 1,4-3-40,1-5 0,2 2 224,5-2 0,-5 2 177,0-2 1,0-2-1,5 7 1,0 4 958,0 4 0,0 0-631,0 7 1,5 0 355,0 5 0,0 9-360,-5 6 1,1 1-233,4 9 0,-3 0 0,3 3 1,-3-1-200,-2-2 1,-2-5-442,-3 5 0,3-7-449,-3 2 0,-1-8-1077,1-2-1220,-1-7 3143,6 4 0,7-34 0,1-6 0</inkml:trace>
  <inkml:trace contextRef="#ctx0" brushRef="#br0">29547 17166 7573,'-10'0'918,"0"0"0,0 0-472,-5 0 0,-5 0-407,0 0 0,0 0 137,5 0 1,0 5 0,0 0 0,0 2-97,0-2 1,7-2 96,3 7 1,3 2 157,2 8 0,4-4-95,6 4 1,0 2-270,10-2 0,1 2-11,-1-2 0,5-4 34,-5 4 0,7-8 41,-2-2 0,-2-7 56,2 2 0,-5-3-48,5-2 1,-7-2 7,2-3 1,-5 2 62,-5-7 0,2-5-74,-7-5 1,0 0-11,-5 5 1,-5-5-46,0 0 0,-7-5-184,2 5 1,-8-5-118,-2 5 0,-2-5 148,2 5 1,-1-1-211,-4 1 0,1 5 100,4 0 0,4 1-1207,-4 9 757,3-6 728,9 9 0,21 9 0,12 9 0</inkml:trace>
  <inkml:trace contextRef="#ctx0" brushRef="#br0">29936 16822 7573,'-6'16'879,"4"4"198,-3-10 0,3 4-585,2 1 1,0 4-50,0 1 0,7 7-125,3-2 1,3 5-100,2 5 1,0 2 0,0 3 0,-1-4-12,-4 1 0,3-6-436,-3 4 1,-3-5 210,-2-5 0,-4 2-866,-1-7 0,0-5 192,0-5 0,-6-7-606,-4 2 1297,-4-3 0,-27-29 0,-8-6 0</inkml:trace>
  <inkml:trace contextRef="#ctx0" brushRef="#br0">29682 17136 7573,'6'15'1766,"3"0"0,7-7-534,4-3 1,-1-3-765,6-2 1,5 0-585,5 0 1,4-7-1377,-4-3 0,7-3 763,-2-2 1,2 0 728,-3 0 0,11 0 0,-3 0 0</inkml:trace>
  <inkml:trace contextRef="#ctx0" brushRef="#br0">30386 17061 7573,'0'15'0,"0"7"803,0 3 0,0-2 0,0 0 1,-2 1 874,-3-1 1,3-3-1169,-3 5 1,4 0 0,1 3 0,0-3 560,0-5-1241,0-3 0,0-2-306,0 0 1,1-9-1158,4-6 1,-3-8-2023,3-12 3655,-3 4 0,-5-29 0,-1-12 0,0 0 0,0-1 0</inkml:trace>
  <inkml:trace contextRef="#ctx0" brushRef="#br0">30341 16762 7573,'-9'15'478,"-4"0"-478,11-7 0,16-15 0,11-9 0</inkml:trace>
  <inkml:trace contextRef="#ctx0" brushRef="#br0">30940 16867 7573,'-10'0'660,"0"0"-513,6-7 1,-7-1-1,4-6 1,1 3-146,-1 1 0,-5 0-90,2-5 0,2-5 1,-2 0-1,-2 1 337,-1 3 1,-2 1-52,0 0 1,-2 5 0,-1 2 0,-2 1 746,2 4 0,-4 3-540,2 5 1,0 4-1,5 11 1,0 5 278,0 4 1,2 7-530,3 4 0,-2 5 0,7 5 0,2 3 138,1 1 0,9 4-227,3-3 1,2 1 0,-1-2 0,-1-9-317,2-9 0,-4-6 1,1-3-1018,-3-2 1,-1-12 187,-5 2 1,0-12 1078,0-3 0,-13-40 0,-4-16 0</inkml:trace>
  <inkml:trace contextRef="#ctx0" brushRef="#br0">30401 17061 7573,'0'15'2099,"0"0"-1413,0 0 0,6-1-4,4-4 0,4-2-186,1-3 1,5-3 13,0 2 1,11-2-214,-1-2 1,10-2-107,0-2 1,3-5-34,2-6 1,3 2-441,-3 3 0,2-3 0,-12 3 0,-4-4-2610,-4-1 2892,1 0 0,-24 0 0,1 0 0</inkml:trace>
  <inkml:trace contextRef="#ctx0" brushRef="#br0">31045 16971 7573,'0'10'0,"0"0"0,0-5 1909,0 5 0,0 0-923,0 5 0,-5 2 53,0 3 0,-5 3-498,5 7 1,-2-2-307,2-3 0,3 4-395,-3-4 0,4 1 175,1-1 1,0-3-2157,0-7 1060,0 0-1017,0-7 2098,6-1 0,-4-80 0,1 27 0,1 0 0</inkml:trace>
  <inkml:trace contextRef="#ctx0" brushRef="#br0">31015 16777 7573,'0'15'0,"0"0"0,-5-5 317,0 0 229,0 0-1680,-2-2 1134,5 5 0,22-44 0,14-4 0</inkml:trace>
  <inkml:trace contextRef="#ctx0" brushRef="#br0">31179 17121 7573,'0'25'0,"0"0"0,0-7 1296,0 2 1,0-8-549,0-2 1,0 0-484,0 5 1,7-7-1,3-3 1,3-3-5,2-2 0,2 0-218,3 0 0,-2-7 97,7-3 1,-5-3-200,5-2 0,-7 0 0,2-2 1,-5-1-411,-5-2 0,-3 0 54,-7 5 1,0-1-11,0-4 0,-2 3 0,-3-3 27,-5 3 0,-3 2 517,-2 0 1,0 2-118,0 3 0,0 3 127,0 7 0,0 0 0,0 0 0,0 0 26,0 0 0,5 7 344,0 3 1,2 5 513,-2 5 0,3 2-771,7 3 1,0 3-1,0-3 1,0 3-57,0 2 1,0 0 4,0 0 1,5-2-376,0-3 0,7 2 112,-2-7 1,-2-2-353,2-8 1,0 2-253,5-7 0,0 0-562,0-5 1,2 0 484,3 0 0,-4-7-63,4-3 1,4-3-51,1-2 866,-4 0 0,41-40 0,-30 23 0,1-1 0</inkml:trace>
  <inkml:trace contextRef="#ctx0" brushRef="#br0">31719 16956 7573,'0'-15'0,"-7"2"686,-3 3 1,2-1-221,-2 6 1,5-5-248,-5 5 0,5 0-32,-5 5 0,1 3 3,-1 7 1,2 2 58,3 12 0,3-4-58,-3 5 1,4 0-109,1 5 1,0 5 71,0 0 1,0-5-379,0-5 1,0-2-131,0 2 1,0-3-913,0-7 815,0 0 0,1-7-690,4-3 1140,-3-3 0,25-55 0,-2-14 0</inkml:trace>
  <inkml:trace contextRef="#ctx0" brushRef="#br0">31793 16597 7573,'9'7'0,"-3"-4"0,-6 7 0,0 5 1867,0 5 0,0 8-736,0 2 1,0 12-627,0 8 0,0 6 1,0-3-1,0 2 372,0 0 1,0-3-837,0-2 1,0-2 30,0-13 1,0-5-885,0-5 0,2-8-1696,3-2 1,-3-9 2507,3-11 0,-30-43 0,-9-17 0</inkml:trace>
  <inkml:trace contextRef="#ctx0" brushRef="#br0">26177 18215 7630,'-10'-7'22,"2"-3"1,2-3 501,2-2 1,3 0 206,1 0 1,0 0-447,0 0-157,0 0 1,-5 5 336,0 0-319,-7 7 0,9-9 0,-7 7 138,-2 2 1,-1 1 0,-2 2 0,-2 2-38,-3 3 0,3 3-274,-3 7 0,4 5 68,1 0 1,1 6-113,5-1 1,2-1-1,7-1 1,2 0-230,3 1 0,3-6 134,7 2 1,8-5-182,7-5 255,0 3 1,8-11 0,-4 3 0,2-5-1,1-4-243,-1-1 1,-2-6 213,-9 1 0,-4-3 112,-6-2 1,-1 0-66,-4 0 94,-4-7 0,-6 5 1,-1-3 139,-4 4-43,-4 1 1,-7 0 0,-4 0-29,-5 0 0,1 0 19,-1 0 1,0 5-71,-5 0 0,6 7 3,-1-2 1,6 3-98,-1 2 1,4 0 51,1 0 0,6 2-385,4 3 1,4 3-96,1 7 0,1-2-277,4-3 1,4 3 760,6-3 0,60 4 0,-31-7 0,1 1 0</inkml:trace>
  <inkml:trace contextRef="#ctx0" brushRef="#br0">27001 17900 7631,'-2'-20'0,"-3"0"0,2-5-44,-7 5 0,7-6-148,-2 1 1,2 3 283,-2 2 1,3-2-1,-3 2 494,3 2 1,1 6-220,-4 2 284,3 7 1,-6 3-319,3 10 0,-4 5-32,-6 5 0,0 3 1,-1 9-1,-3 3 385,-1 5 0,0 3-444,5 2 1,-3 0 32,3 0-334,-3 0 1,11 0 0,-3-2 0,5-3 0,4-5-1025,1-3 1,0 1 544,0-3 1,1-3-1753,4-13 2290,-3-5 0,11-22 0,-4-12 0</inkml:trace>
  <inkml:trace contextRef="#ctx0" brushRef="#br0">26447 18185 7631,'15'-2'0,"0"-3"0,2 3 1049,3-3 0,-2 4-446,7 1 0,0 0 200,5 0 0,6 0-326,4 0 1,9 0-18,0 0 1,1 0-616,-5 0 1,5 0 0,0 0 0,-3 0-467,-6 0 621,-4 6 0,6-4 0,4 5 0</inkml:trace>
  <inkml:trace contextRef="#ctx0" brushRef="#br0">27540 18155 7631,'0'8'3613,"0"5"-3142,0-4 109,0 6 1,-5 0 22,0 0-614,0-7 0,0 5 1,0-3 262,2 4-127,-5 1 0,6 0 0,-5 0-18,1-1 1,4-4 0,-3 0-538,3 2 43,2-5 126,0-1 0,7-7-119,3-4 1,3-4-1,2-7 1,2-4-473,3-5 1,-3 2 285,2-2 1,3 5 545,-2-5 1,5 6-15,-5-1 305,0 4 1,-5 2 0,0 3 762,0 1-407,-7 6 1,4-1 718,-7 10-1007,0 4 0,-5 11 1,0 0 345,0-2-680,0 5 0,-5-1 1,0 5-120,2-2 129,1-7 0,2 4-695,0-8 493,0 1 0,7-6-369,3-4 0,3-5 51,2-5 0,5-5-136,0-10 1,5 2 262,-5-7 1,0 5-1,-5-5 1,5 1 318,0-1 1,-5 4-34,-5 6 0,-2 5 1341,2 0-750,-4 6 627,-6-2 0,0 12-326,0 4 0,0 4-116,0 1 1,0 1-420,0 4 1,5-3-305,0 3 1,0-2-60,-5 2 1,5-8 146,0 3 0,5-3-1932,-5 2 1309,7 1 1,-4-6-1937,7-4 2510,0-4 0,27-47 0,6-12 0</inkml:trace>
  <inkml:trace contextRef="#ctx0" brushRef="#br0">28304 18200 7631,'0'15'2553,"0"0"1,-5-5-2914,0 0-308,0 0 951,5 5 0,2-2-165,3-3 1,-2 2-1033,7-7 0,0 1 79,5-1 0,-5-3 835,0 3 0,13-37 0,9-9 0</inkml:trace>
  <inkml:trace contextRef="#ctx0" brushRef="#br0">28364 17810 7631,'-10'-10'318,"0"0"418,7 7-513,-4-4 1,9 7-72,3 0-152,3 0 0,27 13 0,11 8 0,4-1 0,-1 1 0</inkml:trace>
  <inkml:trace contextRef="#ctx0" brushRef="#br0">28723 18035 7631,'0'15'2929,"0"-5"-930,0 0-948,-6-7-608,4 4-246,-11-7 1,9 0-486,-6 0 1,5 0 178,-5 0-182,7 0 0,-10 0 173,3 0-324,3 0 0,-1 0-712,3 0 910,-3 7 0,-1 1 2,4 7 254,10 0 1,4 5-38,5 0 0,0 0 122,-4-5 0,3 5-143,-3 0 1,-2 1-24,2-1 1,-6-3 1199,1 3 0,-4-4-483,-1-1 1,0 5-49,0 0 0,-6-5-224,-4-5 0,-4-1-359,-1 1 1,0 1 118,0-6-1417,1 0 0,0-11 142,4-4 1139,4-10 0,18-32 0,9-13 0,0-8 0,-1 0 0</inkml:trace>
  <inkml:trace contextRef="#ctx0" brushRef="#br0">28993 17810 7631,'15'0'1969,"0"0"1,0 2-953,0 3 1,-2 0-467,-3 10 1,2-2-127,-7 12 0,0 7-53,-5 8 1,0 3-6,0 2-374,-7 0 1,5 0 0,-4-2 0,1-1 0,-2-4-38,-1-1 0,3-2-416,-5-6 0,5-5-744,-5-4 0,5-4-1495,-5-1 2699,7-6 0,-24-29 0,2-14 0</inkml:trace>
  <inkml:trace contextRef="#ctx0" brushRef="#br0">28888 18155 7623,'-8'0'0,"-1"-5"465,4 0-472,4 0 1,-4 0 1539,10 0 0,-2-2-673,7 2 1,2 3-402,8-3 0,-2-1-59,7 1-135,0-7 1,0 11 0,0-4 0,1 1 0,1 1-29,-2-2 1,3-2-421,-3 2 0,-1 4 240,1-4 1,-7 3 0,2 2-58,-4 0 0,-34 0 0,-8 0 0</inkml:trace>
  <inkml:trace contextRef="#ctx0" brushRef="#br0">29337 18185 7623,'0'15'4008,"0"-7"-2355,7 5 357,-5-11-2051,4 5 0,-4-7 74,3 0 0,-3-2-328,3-3 1,-5 3 108,-5-3 0,1 4-142,-6 1 1,5 0 255,-5 0 1,0 1 148,-5 4-105,-6 4 1,4 6-1,-3 0 80,4 0 1,2 1 0,3 3 0,2 1-16,3-2-325,1-2 1,6-2-11,4-4 1,4-4-149,6-6 1,0 0 34,-1 0 0,6-6-93,0-4 1,2-4 350,-2-1 1,-3 0-45,3 1 0,-9-6 350,-1 0 1,0 0-139,5 5 1,-5 1 1034,0 4-780,-6-3 0,4 11 427,-3-3 1,-3 5-119,2 5 1,-2 4-46,-2 6 0,0 1-232,0 4 0,0-3-106,0 3 1,0 2-419,0-3 1,0 1 197,0-5-1066,7 0 0,1-1-1096,7-4 2186,0-4 0,13-36 0,6-20 0,2 1 0,1-1 0</inkml:trace>
  <inkml:trace contextRef="#ctx0" brushRef="#br0">29832 17870 7623,'-15'13'0,"0"-3"0,1 9 1230,4-4 1,-3 10-740,3 0 1,2 5 501,-2 5 0,6-2-132,-1 7-258,4 0 1,1 3 0,0-1-445,0-2 1,0-7-1,0 2 1,0-5-480,0-5 1,-2-4-420,-3-6 1,2-1-577,-7-4 0,5 1 567,-5-6 1,5 0 747,-5-5 0,-7-60 0,-6-15 0</inkml:trace>
  <inkml:trace contextRef="#ctx0" brushRef="#br0">29727 18200 7617,'8'0'392,"5"0"-38,-3 0 1,4 0 392,1 0 1,1 0-482,4 0 0,-1-5-840,6 0 0,-6-2-37,6 2 233,-6 3 0,2-4 0,-6 4 0,0-1 378,0-2 0,-53-14 0,-14 3 0</inkml:trace>
  <inkml:trace contextRef="#ctx0" brushRef="#br0">29727 18260 7617,'0'10'1349,"0"0"1858,0-7-1696,0 10-230,0-4-1203,6 6 1,-2-5 0,6-1-1,1 1 1,3 0-10,1 0 1,0-5-222,0 5 0,0-5-1166,0 5 0,0-6 34,-1 1-209,1-4 1493,0-1 0,20-20 0,5-5 0</inkml:trace>
  <inkml:trace contextRef="#ctx0" brushRef="#br0">30101 18245 8702,'15'-9'763,"0"1"-404,0 3 0,0 3-302,0-3 0,-5 2 47,0-2 1,0 3 86,5-3-137,-7-3 1,4 5 0,-5-6 92,1 3 77,-5-6 1,4 9 0,-7-7 0,-2 0 129,-3 1 0,-3 3-191,-7 6 0,-2 0 22,-3 0-32,4 0 1,-8 1 0,6 4 159,-2 5 1,-2 4-1,6 1 1,-1 0 187,4 0 1,1 6-80,-3 4 0,5-1-274,0 1 0,7-7-323,-2 2 1,5-4-212,5-1 1,3 0-552,7 0 0,2-6-645,3-4 0,-2-4 746,7-1 0,0 0 74,5 0 1,0-6 75,0-4 686,0-10 0,33-37 0,-27 21 0,0 1 0</inkml:trace>
  <inkml:trace contextRef="#ctx0" brushRef="#br0">30625 18125 12697,'-15'0'1299,"0"0"1,0 0-634,0 0 1,-1 0-640,-4 0 0,3 5 36,-3 0 0,4 5-235,1-5 0,0 5 195,0-5-515,6 6 337,-4-2 1,11 1-403,-3 0 346,4 0 1,7 3-1,4-1-93,4-2 1,1-5 0,0 3 0,0 0 46,-1 1 1,1-1 238,0 2 0,-5 3 177,0-3 0,-5-1 1183,5 0-674,-6 1 1133,2 5-1213,-6 0 0,-6-1-170,-4-4 0,-5-4-376,-5-6 0,3 0-294,-3 0 1,-1 0-243,1 0 1,0 0-638,5 0 0,5-1-3016,0-4 2446,6-4 1701,-2-6 0,26-39 0,5-11 0</inkml:trace>
  <inkml:trace contextRef="#ctx0" brushRef="#br0">30850 18320 7613,'8'14'2459,"6"0"392,-4-4 0,3 3-2013,2-3 0,-5 2-591,0-2 1,-2-2 212,2-3-68,3-3-4220,-4 11 3828,-1-11 0,-8-22 0,-8-14 0</inkml:trace>
  <inkml:trace contextRef="#ctx0" brushRef="#br0">2456 8568 7642,'-7'-8'2960,"7"3"-2747,0 10 0,0 5 0,7 10 0,-2 5 70,0 3 1,1 2 0,-2 2 0,1 1 165,-2 2 1,-1 0-217,-2-5 1,0 5-202,0 0 0,0-2-223,0-8 1,0 2-1052,0-7 1,-5 0 1241,0-5 0,-7-47 0,4-11 0</inkml:trace>
  <inkml:trace contextRef="#ctx0" brushRef="#br0">2396 8538 7642,'2'-10'0,"3"0"0,-2 0-76,7-5 0,0 2-123,5 3 0,5-3 602,0 3 0,6 1 0,-1 1 0,4 0 8,1-1 1,-2 6-184,-3-2 0,1 3-71,-6 2 1,0 0 0,-5 4 0,-1 4 99,-4 7 1,-2 5-142,-3 0 1,-3 8 105,3 7-178,-4 0 1,-2 0-1,-3 0 1,-2 0-1,-1 0 164,0 0 0,-6 7-34,-2-2-85,0-4 1,-7 1 0,7-7 0,-1 0-1,-2-2-97,-2-3 1,0-3-1532,5-7 859,0 0 276,0-7 0,1-3 404,4-10 0,4-43 0,6-17 0</inkml:trace>
  <inkml:trace contextRef="#ctx0" brushRef="#br0">2935 8763 7642,'0'15'873,"0"0"0,0-5-258,0 0-436,0 0 0,2 5 876,3 0 0,-4 0-100,4 0-965,-3 0-393,-2 0 0,5 0 1,2-2 402,1-3 0,9-77 0,-6 22 0,1-1 0</inkml:trace>
  <inkml:trace contextRef="#ctx0" brushRef="#br0">2965 8403 7642,'-15'14'977,"0"-4"0,5 3-412,0-3 0,7-2-1444,-2 2 1,3 0 878,2 5 0,67-20 0,16-5 0</inkml:trace>
  <inkml:trace contextRef="#ctx0" brushRef="#br0">3519 8478 7642,'0'-15'918,"0"0"-689,0 0 1,0 0-774,0 0 1,-5 0-105,0 0 840,0 1 1,-2-1 0,-3 0-1,-3 0 1,-2 0 245,0 0 1,0 6-240,0 4 1,0 5 192,0 5 0,5 10 0,0 12 0,0 5 589,2 2 0,-4 8-587,7-2 0,0 3-452,5 2 1,0-1 0,0-3 0,0-3-581,0-1 0,5-2-500,0-5 1,2-2 359,-2-3-1076,-3 3 1854,4-11 0,-32-15 0,-8-12 0</inkml:trace>
  <inkml:trace contextRef="#ctx0" brushRef="#br0">3130 8733 7642,'0'8'722,"0"1"1076,0-4-1503,0-4 1,1 8-288,4-4 1,5-4-300,10 4 0,-1-3 291,6-2 0,36-16 0,16-8 0,-20 7 0,0 1 0,0-1 0</inkml:trace>
  <inkml:trace contextRef="#ctx0" brushRef="#br0">3729 8388 7642,'-15'0'426,"0"-5"54,0 0 0,0 0-374,0 5 1,0 0 0,2 2 628,3 3 1,-2 0-247,7 10 0,0-3-448,5 8 0,0 1 0,0 1 1,0 1-89,0 4 0,0 1-54,0 2 1,2-5-203,3 0 1,-2 0 0,7 3 0,0-1-630,-2-2 932,6-7 0,1 11 0,8-6 0</inkml:trace>
  <inkml:trace contextRef="#ctx0" brushRef="#br0">3444 8688 7642,'-8'2'2330,"3"3"-1854,3-4-292,2 13 1,7-13 307,3 4 0,11-3-151,9-2 1,0 0-1652,5 0 0,4-2 324,1-3 0,3-3 986,2-7 0,26-20 0,-32 15 0,0 0 0</inkml:trace>
  <inkml:trace contextRef="#ctx0" brushRef="#br0">3893 8673 7642,'0'15'1770,"0"0"-596,0 0-742,7-7 1,1-1-41,7-7-376,0 0 0,0-2 1,2-1-1,1-5 0,2-4-257,-1-5 0,-8-1-312,-1 3 0,-1 0 359,1 0 0,-4 0 0,-6 0 0,0 0-14,0 0 0,-1 0 142,-4 0 0,-4 5 66,-6 0 0,0 7 0,0-2 0,0 3 179,0 2 0,0 7 188,0 3 0,5 5 448,0 5-672,0-3 1,2 11-1,3-3 1,3 3-1,2 2-467,0 0 0,7 0-407,3 0 0,3-7 135,2-3 0,-1 2 596,-4-2 0,30-7 0,1-6 0</inkml:trace>
  <inkml:trace contextRef="#ctx0" brushRef="#br0">4193 8598 7641,'-13'7'634,"3"3"0,-4 3-349,4 2 1,2 0-189,-2 0 0,7 0 214,-2 0 0,-2 5 475,2 0 1,0 0-932,5-5 1,0-5 40,0 0 158,7-7 45,-6 11 1,8-13 3,-4 4 1,-2-5-1,5-5 67,-1-5 0,0-3-211,-2-2 0,-4 0 131,4 0 1,2 0-5,-2 0 1,5 0-173,-5 0 1,7 0-881,-2 0 1,-2 0 108,2 0 857,0 0 0,51-33 0,-24 20 0,0-1 0</inkml:trace>
  <inkml:trace contextRef="#ctx0" brushRef="#br0">4433 8613 7641,'-5'10'287,"0"0"1,0-5 445,5 5 1,0-5-329,0 5 0,0-5-118,0 5 0,6-7-49,4 2 0,-1-1 58,1 1 0,0-4 146,5 4 0,-1-5-171,1-5 0,0 2-49,0-7 1,4 5-105,-4-5 0,3 0 80,-8-5 1,-2 0-241,2 0 79,-6 0 1,4-5 0,-5 0-394,2 2 1,0 1 160,-5 2 0,-1 5 72,-4 0 0,1 7 201,-6-2 1,0 3 301,-5 2 0,0 7-141,0 3 1,0 10 71,0 5 0,5 3 120,0 2 0,7 0-51,-2 0 1,-2-2-828,2-3 1,0 4-423,5-4 0,5-4-868,0-1 1,7-3 567,-2-2 1169,-3 0 0,26-27 0,0-6 0</inkml:trace>
  <inkml:trace contextRef="#ctx0" brushRef="#br0">4792 8553 7634,'-7'15'1698,"6"0"-1028,-4 0 0,-2 2-50,2 3 0,0-2 110,5 7 0,0-5-398,0 5 0,0-7-264,0 2 0,0 2 14,0-2-393,0 0 472,0-5 136,7 0-532,-6-7 1,11-8-1,-7-10-994,-2-3 619,6-2 1,-8-5 0,6-2-260,0-1 514,-6-2 1,11 0 0,-5 2-272,1 1 638,2 2 1,0 5-1,0 0 551,2 0 1,1 2-156,2 3 508,0 3 0,0 9-254,0 3 1,0 0-53,0 10 1,0-2-298,0 12 1,-2 0-230,-3 5 0,3-5-731,-3 0 1,2-2 430,-2 2 1,2 2-1138,-7-7 0,4 0 78,-4-5 1275,0-7 0,-5-41 0,0-17 0</inkml:trace>
  <inkml:trace contextRef="#ctx0" brushRef="#br0">5316 8299 7629,'0'10'548,"0"0"1,0 0 771,0 5 0,2 6-379,3 4 1,-2 8 368,7 2 1,-5 7-752,5-2 1,0 3-219,5 2 0,0-7-754,0-3 0,0-5-313,0-5 1,0-3-643,0-7 0,-7 0-468,-3 0-1474,-3-7 3310,-2-1 0,-60-54 0,23 18 0,-1 0 0</inkml:trace>
  <inkml:trace contextRef="#ctx0" brushRef="#br0">5196 8583 7629,'-10'15'4935,"0"0"-1636,7-7-1867,-4 6 0,9-8-1217,3 4 1,3-3-595,7-7 0,2 0 416,3 0 1,3-7 241,7-3-1857,0 4 0,0-8 1578,0 4 0,27-29 0,6-10 0</inkml:trace>
  <inkml:trace contextRef="#ctx0" brushRef="#br0">5795 8568 7629,'0'10'2673,"0"0"1,-1 0-3044,-4 5 1,3-5 922,-3 0 1,2 0 1110,-2 5 1,3 0-1376,-3 0 0,3-5-948,2 0-2550,0-7 1876,0 4 1333,0-7 0,7-60 0,1-15 0</inkml:trace>
  <inkml:trace contextRef="#ctx0" brushRef="#br0">5706 8299 9803,'29'45'0</inkml:trace>
  <inkml:trace contextRef="#ctx0" brushRef="#br0">6170 8523 7629,'-15'9'3379,"0"4"0,0-11-2883,0 3 1,0 1-4516,0-1 3944,0 0 0,0 0 1059,0 0 1,5 5-327,0-5-208,7 7 1,-4-4-105,7 7 0,0-5 32,0 0-516,0 0 0,5 0 12,0 0 1,7-2-395,-2 2 0,-2 2-140,2-7 0,-5 0-203,5-5 0,-7-2 393,2-3 1,4-1-99,1-4 436,-4-4 0,8 6 1,-4-5 846,3 3-227,-5-4 1,5 8 1487,-3-4-1486,4-3 0,1 11 217,0-3 1,-5 3-174,0 2 0,-7 7-30,2 3 0,-2 3-589,2 2 1,-3 0-761,3 0-124,-3 0 0,3 0 528,0 0 441,0-7 0,8-21 0,4-12 0</inkml:trace>
  <inkml:trace contextRef="#ctx0" brushRef="#br0">6499 8284 11433,'9'0'799,"2"1"-1199,-6 4 1,0 5 2089,-5 10 0,0-1-701,0 6 0,0 1-478,0 9 0,5-3-7,0 3-839,0-4 1,-5-2 0,0-3-2414,0-1 1854,7-7 1,-5 4 893,2-7 0,-48-40 0,-15-10 0</inkml:trace>
  <inkml:trace contextRef="#ctx0" brushRef="#br0">6394 8508 7621,'0'10'1103,"0"0"1507,0-6-1938,0 9 0,2-11 102,3 3 1,-2-4-991,7-1 1,0 0-1758,5 0 1973,0 0 0,40-46 0,-22 17 0,-1-1 0</inkml:trace>
  <inkml:trace contextRef="#ctx0" brushRef="#br0">6874 8433 7621,'0'15'0,"0"0"2789,0 0 0,-2 5-1404,-3 0 1,3 0-978,-3-5 1,-1 0-94,1 0-465,0-6 0,3 4 257,-3-3-1384,3-4 982,-4 1-1296,6-14 0,0-6 0,0-8-1536,0-3 3127,0 6 0,-6-22 0,-2-8 0,0-1 0,0 0 0</inkml:trace>
  <inkml:trace contextRef="#ctx0" brushRef="#br0">6799 8239 8993,'45'30'0</inkml:trace>
  <inkml:trace contextRef="#ctx0" brushRef="#br0">7083 8418 7621,'0'15'0,"0"0"1525,0 0 1,-1 5-710,-4 0 1,3 0 152,-3-5-641,-3 7 0,6-5 384,-3 3 1,3-9 480,2-1-124,0-7-896,0 4 0,2-9-1007,3-3 391,3-3 0,2-8 1,-1-3-1,-1-2 0,-1-1-1238,-1 0 1,6-3 932,-2 5 0,-2 0 520,2 5 0,-5 0 204,5 0 0,-5 5 215,5 0 0,-5 7 82,5-2 1,-5 3 822,5 2-502,-7 0 1,11 2 540,-4 3 0,-2 3-974,2 7 0,-5 0-14,5 0 1,-5 0 48,5 0 1,-5 0-197,5 0 0,27-20 0,11-5 0</inkml:trace>
  <inkml:trace contextRef="#ctx0" brushRef="#br0">7592 8373 7621,'-9'0'2139,"-1"0"0,5 5-2252,-5 0 1,5 2 50,-5-2 1401,6 3-879,-9 7 0,11 0-208,-3 0 1,4 0-138,1 0 0,0-5-147,0 0-20,0-6 1,1 7-659,4-6 492,4 0 1,1-5-1,0 0-700,1 0 530,3 0 1,-5-6-1,1-4-952,2-4 1273,1-1 0,-3 0 1,-1 0-343,-3 0 29,-1-6 1,-3 4 168,3-3 0,-3 4 342,3 1 1027,3 6-920,-6 3 0,4 7 182,-6 4 0,5 4 251,0 6 1,0 6 543,-5 4 1,5 3-360,0 2 0,0 0 275,-5 0 0,0 7-377,0 3 1,0-2 230,0 2 0,0-5 128,0 5 0,-6-2-406,-4 2 0,-4-3-108,-1-7 1,-8 0-412,-7 0 0,-6-2-314,-9-3 1,-7-3-2086,-3-7 1,-1-7 2210,1-3 0,-17-17 0,2-4 0</inkml:trace>
  <inkml:trace contextRef="#ctx0" brushRef="#br0">8326 8433 7618,'-15'0'1356,"0"0"0,5 2-434,0 3 1,5-3 883,-5 3-1063,7-4 20,-4-1 1,7-1 928,0-4-1054,0 3-484,0-5 1,0 9 0,2 1 0,1 4-117,2 1 1,0 2-182,-5 5 0,2-5 0,1 0-184,2 2 1,2-5-99,-2-2 1,-3-2 51,3 2 1,3-3 0,2 1-244,3-6 1,-3-1-517,0-6 323,0 0 434,5-5 0,-5 2 190,0 3 1,0-2 625,5 7-185,-7 0 0,4 7 378,-7 3 0,5-2-286,-5 7 1,7-5 475,-2 5-310,3-6 0,2 2-140,0-6 1,0 0 33,0 0 1,0-1 11,0-4 0,5-9 150,0-6 1,-5-1-345,-5 1 0,0 3-267,5-3 0,-2-1-369,-3 1 1,2 0-709,-7 5 1,1 1-3365,-1 4 4482,4-3 0,6 25 0,0-2 0</inkml:trace>
  <inkml:trace contextRef="#ctx0" brushRef="#br0">8955 8029 8746,'-8'0'2407,"1"0"1,2 2-2228,0 3 0,0 0 16,5 10 1,0-2-46,0 12 0,0-3 45,0 7 0,0-2 291,0 8-292,0 3 0,0-6 1,0 3 419,0-3-781,0-3 0,0-4 0,0-1-1693,0-3 626,0-7 0,2-14 582,3-10 1,-2-9 67,7-1 0,-1-5 330,1 6 165,3-1 1,-6 5-1,4 0 1054,-1 0-541,-6 6 1,7 1 0,-4 5 2304,1-2-2242,-5 0 0,11 5 1,-6 1 818,0 4-1236,6 4 1,-6 1 0,5 0-641,-3 1 0,4 3-96,-4 1 1,3-2 377,2-3 0,0 1-3043,0-6 3330,-7 7 0,19-17 0,-2 3 0</inkml:trace>
  <inkml:trace contextRef="#ctx0" brushRef="#br0">9449 8284 7618,'-6'-9'0,"-4"4"0,-3-1 1539,-2 1 1,1-2-717,4 2 0,-3 3-307,3-3 0,-3 4 86,-2 1 0,5 6-382,0 4 1,5 4-50,-5 1 0,6 5 72,-1 0-126,4 6 1,1-4 0,0 3 77,0-5-97,0 3 0,5-6 0,1 3-59,3-4-242,-6-7 0,10 2 0,-3-6-393,4-1 542,1-3 1,-5-2-1,0-4-1465,1-5 0,3-5 195,1-5 1,0 1 823,-1-6 1,1 5 144,0-5 1,-5 6 480,0-6 1,-1 6-162,1-1 1,1 9 1262,-6 1-30,7 0-148,-10 1 0,9 9-279,-6 10-418,0 10 0,0-1 0,0 4-361,-1-1 1,2 2-616,-1-4 0,7 0 553,-2-5-1275,-3 0 1345,6 0 0,8-46 0,11-13 0</inkml:trace>
  <inkml:trace contextRef="#ctx0" brushRef="#br0">9899 7954 7618,'0'10'1728,"0"0"1,1 7-536,4 8 1,-1 5-424,6 5 0,-5 8 217,5 7 1,0 5-342,5-5-1009,0 0 1,0-12 0,-2-3-957,-3-4 0,2-2 0,-7-4-1092,-2-5 2411,-1-10 0,-29-30 0,-6-14 0</inkml:trace>
  <inkml:trace contextRef="#ctx0" brushRef="#br0">9719 8224 7618,'0'15'5175,"2"-2"-3649,3-3 0,5 2-534,10-7 0,5 0-1330,10-5 1,3 0-2212,7 0 2549,0-7 0,1-8 0,6-5 0,4-4 0,-1 0 0</inkml:trace>
  <inkml:trace contextRef="#ctx0" brushRef="#br0">10453 8209 7618,'-15'-5'4227,"0"0"-1524,7 0-2026,-6 5 0,13 1 1,-4 4-1,3 5-223,2 4 0,0 1-366,0 0 1,0 1 0,0 3 0,0 1-271,0-2 0,0-1-10,0-2 1,0-1-1728,0 1-1582,0 0 3501,0-6 0,0-41 0,0-23 0,0-3 0,0 0 0</inkml:trace>
  <inkml:trace contextRef="#ctx0" brushRef="#br0">10438 7879 7626,'-7'15'1321,"-1"-5"252,-7 0 1,5 0-1250,0 5 1,5 0-755,-5 0 1,7 0-1,-2 0 430,3 0 0,49-7 0,11-1 0</inkml:trace>
  <inkml:trace contextRef="#ctx0" brushRef="#br0">10633 8209 7626,'-9'21'1452,"-2"-4"-862,6 3 1,-5-3 706,5-2-845,0 0 1,5 0 0,0 0 0,0 0 1425,0-1-1641,0 1 1,1-6-417,4-4-308,-3-4 0,5-7 169,-7-4 0,1-4-418,4 0 463,-3-1 1,5-2 0,-6-1-656,4-2 737,-3 0 0,6 5 1,-4 0 238,1 0 456,0 0 0,1 5 625,4 0-392,-3 6 1,6-2 818,-3 6-1727,3 6 1,2 3-1,2 7-5,3 4 1,-2-1-190,7 6 0,-1-7-331,1 2 1,1-3-2127,-6-2 2822,7 0 0,16-20 0,12-5 0</inkml:trace>
  <inkml:trace contextRef="#ctx0" brushRef="#br0">11426 8014 7626,'-20'-15'2003,"0"0"0,-5 0-1393,5 0 0,0 0 156,5 0 1,-4-5-674,-1 0 0,0 2-775,5 8 601,0-3 1,5 11-1,0 0 1,0 9 0,1 11 323,4 9 1,-1 1 155,1 12 0,-2 0-95,2 5 0,3 0 0,-3 0 0,4-2-62,1-3 0,0 2-1282,0-7 0,0 0 620,0-5 0,0-6-2750,0 1 3170,0-6 0,0-24 0,0-14 0</inkml:trace>
  <inkml:trace contextRef="#ctx0" brushRef="#br0">10977 8149 7626,'-8'0'5147,"1"0"-4324,7 0 0,7 0-1145,3 0 0,5 0 225,5 0 0,5 0-2888,10 0 2985,3 0 0,19 8 0,11 4 0,4 0 0,0 1 0</inkml:trace>
  <inkml:trace contextRef="#ctx0" brushRef="#br0">11486 8164 7626,'-15'8'379,"0"-3"0,2 3 560,3 2 1,-3 4-230,3 1 1,-2 0-96,2 0 1,2 5 0,4 1 0,-1 1-40,2 0 1,3-2-379,5-6-78,3 1 0,7-1 0,0-4 1,0-5 93,0-4 1,-5-1-7,0 0 1,-1-6-166,1-4 0,-2-4 0,-5-1 0,2 1-623,-1-1 0,-3-2 372,-1-3 0,0 3-370,0-3 1,-1-1 246,-4 1 1,1 0-2033,-6 5 1567,7 6 1,-9-4 795,7 3 0,-20 30 0,0 7 0</inkml:trace>
  <inkml:trace contextRef="#ctx0" brushRef="#br0">11681 8179 7626,'0'15'1447,"0"0"1,0 5-666,0 0 0,0 1 478,0-1 0,0-1-573,0 6 0,5-5-263,0 4 1,2-5-80,-2 1 1,-2-4 563,7-1-512,-7 0 0,5-1 492,-3-4-512,-3-4 1,5-7 230,-7-4-792,0-4 1,0-11-1,0-1 1,0-3 0,-2-2-677,-3-2 0,3 3-151,-3 0 1,4 6-1055,1-1 1,1 4 2064,4 1 0,24-7 0,11-1 0</inkml:trace>
  <inkml:trace contextRef="#ctx0" brushRef="#br0">11980 8164 7626,'-8'15'0,"-4"0"1752,7 0 0,-1 0-526,1 0 0,3 0-158,-3 0 1,5 5-590,5 0 0,-2 5-171,7-5 0,-5 1-66,5-1 1,-5-8-1,5 3 1,-5-4 333,5 4-799,-6-6-114,9-3 1,-10-12-458,7-4 1,-5-5 55,5-5 1,-5-2-517,5-3 1,-5-3 674,5 3 0,-5-2 79,5 2 0,-5 4 436,5 6 1,-1 0-34,1 0 0,-2 5 1173,-3 0-565,-4 6 1,11 4 411,-7 10 1,0 4-230,-5 1 1,2 6 59,3 4 0,-4 2-396,4-2 0,-1-2-129,1-3 0,-4-3-214,4 3 1,-1-9 159,1-1-326,-4-6-218,13 2 1,-11-12-573,7-4 0,-7-4 262,2-1 1,2-1-280,-2-4 1,5 2 622,-5-7 0,7 6 271,-2-1 0,-2 4 738,2 1 1,-5 1-257,5 4 1024,0-3-1000,5 11 1,0-3-90,0 10 1,-5 4-180,0 6 0,-5 0-368,5 0 1,-2 0-848,2 0-281,3 6 0,-9-1-131,6 0 0,-5 0 1453,5-10 0,-7-10 0,4-1 0</inkml:trace>
  <inkml:trace contextRef="#ctx0" brushRef="#br0">12654 8224 7626,'-10'-14'0,"0"4"0,5 2 690,-5 3 0,5 3 888,-5-3 1,5 4-451,-5 1-181,7 0-260,-10 0 1,9 6-19,-6 4-330,7 4 1,-4 6 0,7 0 1,0-2 0,0 4 0,0-2-311,0-2 0,0-1-630,0-2 29,7-7 0,1-2-777,7-6 0,0 0 60,0 0 0,0-6 650,0-4 1,0-8 180,0-2 1,0-2 390,0 2 0,-1 3 446,-4-3 1,1 4 515,-6 1 1248,7 0-797,-11 0-531,6 6 0,-7 9-398,0 10 0,0 9-174,0 1 0,5 1-364,0-1 0,0-3-312,-5 3 0,5-3-660,0-2 0,2-7-38,-2-3 1,-2-3-2303,7-2 3432,-7 0 0,24-67 0,-15 25 0,1 1 0</inkml:trace>
  <inkml:trace contextRef="#ctx0" brushRef="#br0">13044 7849 7623,'0'-8'2241,"0"1"1,0 9-1108,0 3 0,0 10-306,0 10 0,0 8 84,0 2 0,0 7-613,0-2 1,0 3-160,0 2 1,5-7-412,0-3 0,0-3-585,-5-2 1,0-7 78,0-3 0,0-8-895,0-2 1,-2-7-1541,-3 2 3212,-3-3 0,-34-42 0,-6-10 0</inkml:trace>
  <inkml:trace contextRef="#ctx0" brushRef="#br0">12849 7999 13725,'15'0'1058,"5"2"-2305,0 3 0,2-4 1247,-2 4 0,43-10 0,17-3 0</inkml:trace>
  <inkml:trace contextRef="#ctx0" brushRef="#br0">13313 7984 7622,'0'15'0,"0"5"805,0 0 1,0 2 1092,0-2 1,0 3-1380,0 7 0,0 0-278,0 0 0,0-7 1069,0-3-992,0 3 0,0-11-1355,0 3 713,7-10 0,-4 0 1,7-12-2723,2-8 2466,-5-6 0,4-9 1,-6 0-2374,-2 0 2751,-1 0 0,-2-7 0,0-1 202,0 0 0,0-6 0,-2 6 0,-3-7 0,-4 0 163,-5 0 0,1 7 1,1 5 46,2 6 0,0 5 297,-5 7 0,5 7-161,0 3 1,7 10-166,-2 5 0,5 3-1674,5 2 1493,-3 7 0,38 28 0,1 13 0</inkml:trace>
  <inkml:trace contextRef="#ctx0" brushRef="#br0">13583 7954 7622,'0'10'1485,"0"0"1,0-5-1246,0 5 0,0 0 130,0 5 0,-2 0 391,-3 0 1,2 7-248,-7 3 0,5 3 114,-5 2 1,5-5 93,-5 0 1,7-2-46,-2 2-484,3-3 1,2-7 2,0 0-598,7 0 1,1-9 302,7-6-746,0-6 0,0-14 0,0-2-1054,0-1 1483,-7-2 0,5-5 1,-4 0-1649,-1 0 1607,5 0 1,-11 7-1,3 1-307,-3 0 0,-2 6 146,0-4 618,0 10 0,-34 10 0,-7 8 0</inkml:trace>
  <inkml:trace contextRef="#ctx0" brushRef="#br0">13777 8089 7622,'-8'15'501,"3"0"1,-1 0 712,1 0 0,-5 0 884,5 0-1212,0 0-360,5 0 1,0 0 429,0 0-201,0-7-987,0-1-130,0-7 1,1 0 168,4 0 1,-3-2-1,5-1-273,-1-2 1,-2-5 368,6 5 0,-5-5 121,4 5 1,-4-7 0,5 4 0,0-2-148,-1 0 0,4 0 32,-3-5 0,2 0-242,-2 0 0,3 5 102,-3 0 0,2 0-44,-2-5 1,3 2 392,-3 3 1,-2-2 810,2 7-84,-6-7 700,9 11-744,-11-6-467,11 7 0,-11 2-19,2 3 1,-2 3-120,-2 7 1,0 5 210,0 0 0,0 7 50,0-3 1,0 3 42,0-2 1,0 3-264,0-3 0,0 2-192,0-2 0,-2 2-349,-2-7 1,2 0-1504,-3-6 371,3 1-969,2-6 2405,0-3 0,-6-65 0,-3-16 0</inkml:trace>
  <inkml:trace contextRef="#ctx0" brushRef="#br0">2576 9617 7626,'0'15'817,"0"-5"0,0 1 0,0 4 1325,0 4-1502,0 1 0,1-5 1,3 0-1,2 0 1,3 0-1,1 0 1,0-1 371,0 1 1,-1-6-794,6-4-1101,0 3 0,0-6 1,0 3-1,0-4 1,-1-2 881,-4-4 0,-10-30 0,-9-13 0</inkml:trace>
  <inkml:trace contextRef="#ctx0" brushRef="#br0">2576 9377 7630,'-15'5'0,"0"0"0,5 7 224,0-2 0,6 3-236,-1 2 1,-1 0-45,1 0-59,0-7 115,11 6 0,49-19 0,18 3 0</inkml:trace>
  <inkml:trace contextRef="#ctx0" brushRef="#br0">3025 9572 7630,'-23'0'0,"3"0"0,3 0 1893,2 0 0,0 0-1172,0 0 1,-5 0 605,0 0 0,0 0-1280,5 0 0,0 5 0,0 0 0,0 0-610,0 1 1,7-2 245,3 6 0,3-5 14,2 5 0,2 0 1,3 5-1,7 0-146,6 0 0,0 0 250,7 0 1,-5 0 205,5 0 7,0 0 1,3 0 0,-1 0 0,-4-1 0,1 0 494,-1-4 1,-5 3 1149,2-3 619,-3 3-1656,-2 2 1,-7-5-318,-3 0 0,-10-6-108,-5 1 1,-3-4-586,-2-1 1,-2 0 215,-3 0 172,-3 0 0,-40-13 0,-9-4 0</inkml:trace>
  <inkml:trace contextRef="#ctx0" brushRef="#br0">3998 9572 7624,'-23'0'143,"1"0"1,7 0 0,0 0 2064,0 0-876,7 0 0,-4 6-132,7 4-1000,0 4-68,12 1 1,-4-5 0,6 0 14,-3 1 0,-1 3 0,-5 1 1,0 0 43,0 0 0,0 0-316,0 0 1,0-5 90,0 0 1,0-5-652,0 5 1,2-7-1,3 0-617,5-6 0,3-10 767,2-7 0,0-5 147,0 5 1,0-7 15,0 2 413,0-3 1,0-1 0,-1 4 515,-4 6-476,3-5 0,-5 9 0,5-1 537,-3 4 0,4 9 1,-6-1 888,0 8 1,4 6-778,-7 10 1,0-2-330,-5 7 1,0 0-239,0 5 1,0-5 32,0 0 1,5-7-833,0 2-102,0-3-652,2-9 1021,1-1 0,5-14-127,-3-3 0,-1-5-308,-4-5 0,-2-5 341,7-10 0,-5 3 61,5-2 0,-5 2 114,5 2 0,-7 5 379,2 0 352,3 7 1,-4-2 526,6 10 1,-7 5-361,2 10 0,2 3 408,-2 7 0,5 5-677,-5 0 0,5 5-144,-5-5 0,6 5-762,-1-5 0,4 5 419,1-5 0,0 0-2588,0-5 2734,0 0 0,13 6 0,3 3 0</inkml:trace>
  <inkml:trace contextRef="#ctx0" brushRef="#br0">4882 9467 7624,'-23'0'2163,"-4"0"-1546,7 0 1,-7-5-815,2 0 0,4 0 174,1 5 0,-2 7 293,2 3 1,2 3 76,8 2 0,-2 7 128,7 3 0,0-2-142,5 2 1,2 0 65,3 5 1,5-5-473,10 0 0,-2-9 115,7-1 0,-7-1-36,2-9 1,2 0 94,-2-5 1,0-5-498,-5 0 1,0-7 95,0 2 0,-2-5-51,-3-5 1,2 3 121,-7-3 0,0-1-8,-5 1 1,0-2 134,0 2 1,-2 2-19,-3-7 1,-3 2-801,-7-2 1,0-2 4,0 7 915,0 0 0,-27 18 0,-6 4 0</inkml:trace>
  <inkml:trace contextRef="#ctx0" brushRef="#br0">5121 9572 7624,'-8'6'2250,"3"4"0,-1 4-2807,1 1 1,0 0 116,5 0 0,0 0 2109,0 0 0,0 0 325,0 0-1088,0 0-485,0 0 0,5-5 1,1-2 649,2-1-1042,2-2 1,0-7 17,0-3 0,-6-3 0,2-7 0,-1-2-288,0-3 1,2 2 151,-2-7 0,-2 1-651,7-1 1,-5-1-62,5 6 0,-1-5-997,1 5 1270,3 0 0,-6 10 1,4 0 527,-1-2 0,20 19 0,10 3 0</inkml:trace>
  <inkml:trace contextRef="#ctx0" brushRef="#br0">5586 9542 7624,'-7'8'0,"-1"5"841,-7-3 0,1 4 1137,4 1 0,4-5-1336,6 0 1,1-7-397,4 2 1,4 2-4,6-2 0,5-2 0,0-8 0,6 2-229,-1-7 1,-3 0 72,-2-5 1,-3 5-286,-2 0-142,-1 0 0,-5-5-500,-4 0 0,-4 5 409,-1 0 0,-6 5-167,-4-5 1,-5 2 291,-5-2 0,3-2 158,-3 7 1,-1 0 559,1 5-376,-7 0 1,10 7 837,-3 3 1,5 3-222,5 2 1,4 7 23,6 2 1,0 5-190,0 1 0,1-2 26,4-3 0,5 3-512,10-3 1,-3-3-1454,3-2 0,2-3 1451,-2-3 0,46-58 0,-29 14 0,-1 0 0</inkml:trace>
  <inkml:trace contextRef="#ctx0" brushRef="#br0">6275 9572 7624,'-15'0'96,"0"0"1,0 0 0,0 0-1,0 1 1508,0 4 1,5-1 2064,0 6-3005,6 0 0,-2 0 0,6 0 0,0 1 0,1 3 871,4 1-1820,-3-7 1,11 5-14,-3-3 1,4 4-784,1 1 0,-5-7-2696,0-3 3777,-7-3 0,-10-49 0,-9-11 0</inkml:trace>
  <inkml:trace contextRef="#ctx0" brushRef="#br0">6230 9272 7624,'-15'10'1022,"0"0"1,5-5-563,0 5 0,5 0-307,-5 5 1,6 0-154,-1 0 0,37 13 0,10 4 0</inkml:trace>
  <inkml:trace contextRef="#ctx0" brushRef="#br0">6439 9527 7624,'-6'22'0,"2"-6"816,-6 4 0,2 2-449,-2-2 1,3 0 350,7-5 0,-5 0 152,0 0 1,0 0-360,5 0 0,0-5-649,0 0 281,0-7 1,2 4 250,3-7-1242,-3-7 0,4-1 390,-6-7 1,2-5-19,3 0 1,-3-2-99,3 2 0,1-2-115,-1-3 1,7-1 383,-2 6 1,-2 0 256,2 5 1,-5 0 209,5 0 1,-5 5 427,5 0 0,-5 7 948,5-2 1,-5 5-671,5 5 0,-5 8-73,5 7 0,-5 7-437,5-2 0,-2-2-189,2 2 1,4-2-66,-4 2 1,-2-3-171,2-7-52,0 0 0,0-7-858,0-3-1256,-7-3 1571,11-2 1,-13-12 0,6-5-792,0-4 0,-4 1 657,7-5 1,-5 1 263,5-1 0,-5 2 531,5 3 0,-5 9 0,5-4 48,-7 3 1,6 4 239,-4 3 1294,3 3 0,5 4-498,-3 3 0,3-2-240,-3 7 0,-1-7-889,1 2 1,0-1-627,5 1 0,-5-4-1356,0 4 1351,-7-3 0,9 0 676,-7 3 0,-7 16 0,-6 11 0</inkml:trace>
  <inkml:trace contextRef="#ctx0" brushRef="#br0">7053 9437 7624,'-8'-7'0,"0"6"1335,3-4-856,3 3 0,-11-3-1230,3 0-301,3 0 1052,-6 5 0,18 20 0,-4 5 0</inkml:trace>
  <inkml:trace contextRef="#ctx0" brushRef="#br0">7023 9452 7702,'-10'0'592,"2"-2"1295,1-3-1324,2 4 1,5-4 0,2 10 0,3 6 0,3 8 1129,1 6 0,4 5-973,-3 4 1,2 5-76,-2 6-406,3 0 1,-5 6-1,6 4-310,-4 3 1,-2-4 0,-5-4 0,2-4-729,-1-1 0,-3-7 87,-1-3 0,0-10-892,0-5 1,0-16-1073,0-9 2676,-6-20 0,1-14 0,1-7 0,-3-10 0,-1 0 0</inkml:trace>
  <inkml:trace contextRef="#ctx0" brushRef="#br0">6993 9452 7624,'0'-15'0,"-5"5"2549,0 0-1893,0 7 0,7-4 462,3 7 1,5 0-526,10 0 0,-2 0-400,7 0 1,2 0-210,8 0 0,-3 0-266,2 0 0,-2 0 258,-2 0-236,0 7 0,-7-1 0,-4 6 374,-8-2-158,3 0 1,-13 10-1,3 0 443,-8-2 1,-4 1-219,-7 1 1,-5-4 116,0 4-264,-7-3 1,9-2-1,-5 0-962,1 0 641,-4 0 1,9-5-1,-3-2-1107,3-1 1,4-1 639,3-1 754,-3-3 0,24-9 0,-1-9 0</inkml:trace>
  <inkml:trace contextRef="#ctx0" brushRef="#br0">7548 9437 7624,'-15'-15'3693,"0"7"-2862,0 3 0,0 3 57,0 2 0,0 0-234,0 0 1,0 7-11,0 3 0,0 3-333,0 2 1,7 2-84,3 3-151,3 3 1,2 0 0,2-3-248,3-3-114,3-2 0,8 0 0,3-2-773,1-3 861,0 3 1,0-11 0,0 3-430,-2-3 0,-1-4-39,-2-3 1,0 2 163,0-7 0,-6 0-47,1-5 0,-5-2 19,5-3 661,-6 4 1,2-8 0,-6 6 587,0-2 1,-5-2-433,0 2 0,-6 4 144,1-4 1,-3 3-312,-2 2 0,0 0-362,0 0-643,0 7-1369,0 1 2252,6 7 0,9 20 0,9 5 0</inkml:trace>
  <inkml:trace contextRef="#ctx0" brushRef="#br0">7772 9362 7624,'-6'8'0,"4"6"644,-3-4 1,3 8 858,2 2 1,0 2-728,0-2 1,0-2 0,0 5 0,2 1 356,3-1 0,-2-5-766,7 2 1,-5-5 172,5-5 1,-5 3-916,5-3-15,0-3 1,-2-2-160,-3-10 1,2-3 0,-2-9-1,-2-1-865,-1-2 0,-2-7 920,0 2 0,5-3 103,0-2 1,5 5 382,-5 0-22,7 0 0,-9 2 1,5 3 147,-1 3-259,5 2 1,-9 0 0,7 0 140,2 0 0,34 7 0,11 1 0</inkml:trace>
  <inkml:trace contextRef="#ctx0" brushRef="#br0">8446 9003 7624,'-8'6'2417,"-6"4"-2004,4 10 0,2 4 993,-2 5 0,7 8-363,-2 3 1,3 8 97,2 2 0,0 0-836,0-5 0,7-7-362,3-3 1,-2-5-344,2-5 0,-2-3-1748,2-7-2198,-3-7 2436,-7-1 1910,-7-7 0,-27-20 0,-15-5 0</inkml:trace>
  <inkml:trace contextRef="#ctx0" brushRef="#br0">8177 9347 7623,'-7'-8'1971,"5"-6"-335,-4 13-864,6-6 0,6 7 147,4 0 1,4 0-618,0 0 0,6 0-160,0 0 0,7 0 153,-2 0-295,3 0 0,17-5 0,7-3 0,4 0 0,1-1 0</inkml:trace>
  <inkml:trace contextRef="#ctx0" brushRef="#br0">8776 9242 12798,'-9'0'-6,"-4"0"1,10 2 1167,-7 3 0,1 3-623,-1 7 1,-1 2 150,6 3 0,-5-4-344,5 4 1,-5 2-165,5-2 0,0 0-320,5-5 154,0 0 1,0 0-707,0 0 0,6-7 0,4-3 1,4-5-1286,1-5 1,0-3 1199,0-7 0,0 0-46,0 0 0,0-5 795,0 0 1,0-2-28,-1 2 1,-4 4 1054,0-4 0,-5 8 263,5 2 329,-6 7 130,2-4-609,-6 7 1,0 9-549,0 6 1,0 0 393,0 4-843,0 5 0,0-8 1,0 6-776,0 0 48,0-6 1,0 1-1,0-7-531,0 2 1,0-4 558,0 2 581,7-7 0,8-43 0,8-18 0</inkml:trace>
  <inkml:trace contextRef="#ctx0" brushRef="#br0">9135 9197 13406,'8'9'-546,"-1"4"973,-7-3 1,0-2 659,0 2 0,0 0-146,0 5 1,0 5-455,0 0 0,-5 0-123,0-5 1,0 0 21,5 0-656,0 0 1,-2 0-1,-1 0 169,-2 0-1606,0-7 1219,5-1-214,0-7 0,0-2 1,2-3-1833,3-5 2022,-4-10 0,13 2 0,-4-7-1458,3-2 1572,2-7 0,0 2 0,0-3 169,0 3 1,1 7 495,4 0 1,-3 7 580,3-2 0,-3 5-18,-2 5 870,0 3-895,0 7 0,-5 9 0,-2 6 1473,-1 8-1840,-2-1 0,0 6 0,0-3 120,-2 3 0,0 2-523,2 0 1,-3-2-952,3-3 0,2-3 612,-2-7 0,1 3-3366,-1-3 1497,-3-3 2173,11-12 0,4-43 0,1-21 0,6-2 0,0-1 0</inkml:trace>
  <inkml:trace contextRef="#ctx0" brushRef="#br0">9824 8838 7620,'0'15'0,"-5"5"301,0 0 1,-2 6 289,2-1 1,4 4 1462,-4 1 0,3 5-1017,2 0 1,0-1-569,0-4 1,0 0-166,0 0 1,5-5-838,0 0 0,2-6-431,-2 1 1,-4-9-2330,4-1 3293,-3-6 0,-55-11 0,-14-10 0</inkml:trace>
  <inkml:trace contextRef="#ctx0" brushRef="#br0">9524 9257 7615,'15'0'3389,"0"0"-2757,0 0 1,7-1 177,3-4 1,3 1-564,2-6 0,5 5-76,0-5-526,7 0 0,1-1 1,7-1 354,-2 0 0,11-19 0,9-8 0,4 2 0,0 0 0</inkml:trace>
  <inkml:trace contextRef="#ctx0" brushRef="#br0">10737 9182 7615,'0'15'0,"-5"-5"3497,0 0 1,-1-1-2370,1 1 1,1 1-1825,-6-6 1,5 2 428,-5-2 427,1-3 1,-1 4-1,0-6-733,-2 0 1,5-6-4014,2-4 4586,4-4 0,-13-47 0,-2-13 0</inkml:trace>
  <inkml:trace contextRef="#ctx0" brushRef="#br0">2680 10710 7694,'-10'0'653,"2"-1"0,0-4 59,-1-5 1,6 1-1,-4-1-401,1-1 0,3-3 0,-6-1 0,1 0 128,0 0 1,3 5-208,-5 0 0,5 2-106,-5-2 1,-2 3-117,-8 7 0,3 2-61,-3 3 1,-1 5 98,1 10 1,-7 10-44,2 10 0,2 5 0,-2 5 0,0 5 281,2 3 0,-2 7-156,10 0 1,-2-7-1,12-8 1,3-5-39,6-5 1,6 0-301,10-10 0,5-10-401,10-15 1,-2-4 0,9-1-1,1-3-881,0-7 0,5-2 808,-8-13 1,-3 5 681,-2-4 0,-4-9 0,3-6 0,1-5 0,1 0 0</inkml:trace>
  <inkml:trace contextRef="#ctx0" brushRef="#br0">2995 10920 7694,'-22'10'286,"-3"0"1,-1 0-113,1 5 0,3 0-315,7 0 1,5 0 315,0 0 0,7 5 327,-2 0 0,3 0-303,2-5 1,7 0-316,3 0 145,3 0 0,4-5 0,1-2 43,2-1 1,5 3-1,-5-4 1,0 1 80,2 0 1,-6-2 609,4-5-384,-3 0 0,1-2 1,-1-3 126,-4-5 0,-3-5-304,0-5 0,-3 3-52,-7-3 1,0-1-112,0 1 1,0-5-441,0 5 0,-7 0 66,-3 5-226,-3 0 0,-2 0 0,0 0-238,0 0 70,0 7 1,0-4-1,0 7-331,0 2 1060,7 1 0,-6 42 0,6 10 0</inkml:trace>
  <inkml:trace contextRef="#ctx0" brushRef="#br0">3279 10875 7710,'-8'-7'1977,"1"6"-1256,7-6-611,0 7 1,2 0-116,3 0 1,-2 5-4,7 0 0,-6 12-163,1-2 0,1 5 451,-1 0 0,0-2 131,-5 7-368,0 0 0,0 0 1,0 0 450,0 1 1,0-4 0,0 0 47,0-1 1,-5-4-963,0 3 135,0-10 1,5-5-482,0-10 0,2-8-654,3-7 982,-3-7 0,9 4 0,-4-7-133,1 0 545,-4 0 1,7 5 0,-4 2 431,1 1 0,-3 4-233,5 8 0,-5-2 475,5 7-366,-6 0 0,9 5 0,-3 2 724,3 3 1,1 3-433,-4 7 0,8 5 34,-3 0-687,3 6 1,-3-7-1,0 4-498,0-1 0,0-1-384,0-1 1,0-8 221,0 3 1,0-10-473,0 0 1,0-3 1210,0-2 0,0-40 0,0-10 0</inkml:trace>
  <inkml:trace contextRef="#ctx0" brushRef="#br0">3819 10890 7710,'-10'-2'0,"0"-3"0,5 4 1295,-5-4 0,5 3-523,-5 2 1,5 0-290,-5 0 0,5 0-324,-5 0 0,5 7-210,-5 3 0,1-2 72,-1 2 1,-1 0-131,6 5 0,-5 5-25,5 0 1,-5 0 16,5-5 1,-5 0 12,5 0 0,0-5-165,5 0 0,2-2-93,3 2 0,3 2 83,7-7 1,0 0-83,0-5 1,1 5 258,4 0 1,-3 0-164,3-5 324,-3 6 1,-2-4 0,0 5 151,0-1 0,-5-2 503,0 6 1,-7-5 308,2 5-495,3 0 1,-6 5-5,3 0-186,-10-1 1,-2 1 0,-4-1-230,1-4 1,0 3-53,-5-3 0,0 2-880,0-2 1,0 1 45,0-6-950,0 0 0,6-6 1727,4-4 0,10-30 0,4-14 0</inkml:trace>
  <inkml:trace contextRef="#ctx0" brushRef="#br0">4043 10950 7710,'0'10'1089,"0"0"1,0 0-273,0 5 1,0 0 214,0 0 0,0 0-1102,0 0 1,5 5-854,0 0 1,7 0 348,-2-5 1,-2 0-323,2 0 1,-5-5-83,5 0 512,-7 0 466,4-2 0,-7-28 0,0-13 0</inkml:trace>
  <inkml:trace contextRef="#ctx0" brushRef="#br0">3983 10650 7710,'-15'0'0,"0"0"1,0 0 0,2 7 6,3 3-7,3-3 0,54 26 0,11 0 0</inkml:trace>
  <inkml:trace contextRef="#ctx0" brushRef="#br0">4388 10950 7700,'-15'0'915,"5"0"204,0 0 1,5 0-704,-5 0 1,5-5-91,-5 0-210,6 0 0,-9 5-208,3 0 207,-3 0 1,5 7 153,3 3 1,-2 8 0,2 3 0,2 3 132,1 2 0,2 3-269,0 1 1,5-5-155,0 0 1,7-5-1,-2 3-706,3-1 0,2-9-661,0-8 1,0-5 588,0-5 1,0-5-825,0-10 876,0 3 747,-7-11 0,-1-36 0,-1-15 0,-3 19 0,0 0 0,0 0 0</inkml:trace>
  <inkml:trace contextRef="#ctx0" brushRef="#br0">4403 10530 8232,'-9'7'1213,"-2"-4"-673,6 7 0,0 0 460,5 5 1,0 7-476,0 3 1,0 3 3,0 2 0,0 2-335,0 3 1,5 1 9,0 4 0,6 2-659,-1-7 128,-3 0 0,6-3 0,-3-1-1230,4-1 1,-4 2 663,0-12 893,0 6 0,-2-22 0,-2 1 0</inkml:trace>
  <inkml:trace contextRef="#ctx0" brushRef="#br0">4657 10980 7692,'0'8'554,"0"-1"0,7-7-241,3 0 1,5-7-535,5-3 1,-4-3-144,4-2 415,-3 0 0,-2-2 1,0-1 205,0-2-55,-7 0 0,-1 5 0,-7 0 0,0 0 1,0 0 69,0 0 0,-2 0-163,-3 0 0,-5 7 34,-10 3 1,4 3-1,-6 2 1,2 2 108,0 3 0,5 8 109,5 7 0,2 7-29,-2-2 1,-2 3-184,7 2 0,0 0 0,5 0 1,0 0 2,0 0 1,5 0-384,0 0 0,7-7-641,-2-3 0,8-5-1885,2-5 2757,0 3 0,22-24 0,6 1 0</inkml:trace>
  <inkml:trace contextRef="#ctx0" brushRef="#br0">5002 10875 7680,'0'15'0,"0"0"0,-5 5 340,0 0 1,0 5 514,5-5 0,-5 5-447,0-5 0,0 5 0,5-5 0,0-2-102,0-1 0,0-7-19,0 0 0,0-7-198,0 10 0,0-13 0,0 0-166,0-8 1,0-5-154,0-2 0,0-5-8,0 0 1,0-5 0,0 3-1,0 0-83,0 1 0,0-1 16,0 2 0,5 2-192,0-7 0,5 7 52,-5-2 445,6 3 0,18-5 0,11-1 0</inkml:trace>
  <inkml:trace contextRef="#ctx0" brushRef="#br0">5346 10785 7674,'0'15'1028,"0"0"216,0 0 0,-5 5-789,0 0 1,0 0-233,5-5 1,0 5 190,0 0 1,0 0 265,0-5 1,5 0-715,0 0 1,0 0 91,-5 0-1100,7 0-321,-6 0-1288,6-7 2651,-7-1 0,-20-61 0,-5-12 0</inkml:trace>
  <inkml:trace contextRef="#ctx0" brushRef="#br0">5286 10501 7674,'-15'0'2415,"0"0"1,5 0-49,0 0-1596,7 0-2256,-4 0 1485,7 6 0,47 2 0,11 7 0</inkml:trace>
  <inkml:trace contextRef="#ctx0" brushRef="#br0">5631 10770 7674,'-5'20'507,"0"0"0,0 0 722,5-5 1,0 0-601,0 0 1,-5 2 20,0 3 0,0-4-622,5 4 9,0-3 0,0-2 1,0 0-1,0 0 355,0 0-211,0 0-119,0 0-270,0 0 0,-2-9-262,-3-6 0,3-6 186,-3-9-18,4-7 0,1 4 0,0-6-87,0 3 0,1-6 0,3 4 0,2-2 421,3 0 1,-4 5 388,5-5 0,-5 7 469,5-2 0,-5 8-473,5 2-139,-7 0 0,10 0 887,-3 0-821,4 7 0,1 1 1,0 11-31,-1 4 0,1 0-112,0 12 1,-5-5-470,0 5 1,0 0-255,5 5 0,-5-5-1407,0 0 1366,0-7 0,0 9 0,0-6-2587,2 3 3149,-5-6 0,13 4 0,-4-7 0</inkml:trace>
  <inkml:trace contextRef="#ctx0" brushRef="#br0">6170 10845 7660,'0'-10'591,"0"0"0,-2 5 0,-3-5 393,3 7 0,-6-4 291,3 7-789,3 0 0,-9 2-336,6 3 0,0 3 0,5 7-14,0 0 1,0 0-30,0 0 1,0 0-15,0 0 0,0 0-66,0 0-4,0 0 0,0-5 1,2-2-1,1 1 1,4-1-387,1 3 156,-5-4-386,10 6 392,-4-11 0,6 5 7,0-7 0,-5-2-114,0-3 0,-5 0 104,5-10 0,-5 3 0,3-7 0,-1 0-192,-4-1 1,4 2 189,-2-7 0,5 7 92,-5-2 1,1-2 77,-1 2 1,-1 0-30,6 5 435,-7 0 862,10 7-917,-4 1 0,4 9 334,-3 3 0,3 3-68,-3 7 0,-2 7 75,2 3 0,-1 5-191,1 5 0,-2-2 16,-3 7 1,-3 1 70,3 9 0,-4-3 312,-1 3 0,-1 2 263,-4-3 0,-4 8-543,-6-2 1,-1-3 208,-4-3 0,-4 0-289,-5 1 0,-3-5-95,-3 0 1,3-7-488,-3-8 0,5-9-446,6-6 0,-3-1 123,7-9 1,-5-2-464,5-8 1,0-5-2381,5-10 0,2 3 588,3-3 2656,-4-3 0,-1-7 0,-8-8 0</inkml:trace>
  <inkml:trace contextRef="#ctx0" brushRef="#br0">7263 10875 7725,'0'-15'0,"0"0"121,0 0 1,-5 0 0,-2 0 0,-1 0 183,-4 0 0,1 5 0,-1 2 0,2-1 0,-2 3 0,-1-1 0,-2 2 0,0 0-2,0 0 0,0-1 0,0 2 0,0-1-269,0 2-114,0-5 61,0 6 0,0-5 0,0 7 0,0 0 0,0 2-132,1 3 0,0 5 0,3 10 0,1 5 115,-2 3 0,4 2 120,-2 0 0,6 0 1,-1 0-1,4 0-15,1 0 0,0-2-89,0-3 0,6 2 105,4-7-112,4 0 1,1-10 0,0-2-71,0-1 1,1-2 0,2-5 0,2-4-61,-1-6 0,-3 0 112,-1-10 0,-1-1-57,-4 1 1,1-7 13,-6 2 0,5-1-64,-5 1 0,2-4 63,-2 4 1,-3 2 100,3-2 0,-4 7-139,-1-2 244,0 3 63,0 9 366,0 1-39,0 20 1,0 2-213,0 10 1,2 4 248,3-4 0,-2-2-163,7 2 1,-6-2-161,1 2 0,1 2 90,-1-7-530,7 6 1,-9-9-1,5 3 26,-1-3 1,3-2-505,-5 0 138,7 0 1,-4-7-1828,7-3 2386,0-3 0,13-76 0,-12 29 0,0-1 0</inkml:trace>
  <inkml:trace contextRef="#ctx0" brushRef="#br0">7518 10441 7725,'0'-10'182,"0"0"1,-2 6 42,-3-1 427,3 4 79,-4 1 0,6 1-225,0 4 1,1 9 185,4 6-464,-3 6 1,6-1 0,-4 10 38,1 5 1,5-2 0,-4 2-1,1 2-141,0 1 1,3 2-370,-5 0 1,5-5 225,-6 0 0,3-7-437,-2 2 1,-2-3 32,7-2-1376,-6-7-461,9-1 2258,-5-14 0,1-81 0,-6 23 0,0 0 0</inkml:trace>
  <inkml:trace contextRef="#ctx0" brushRef="#br0">7772 10456 7740,'0'10'0,"0"0"0,0 0 1589,0 5 0,5 3-735,0 7 0,7 1 145,-2 14 0,-2 0-444,2 5 0,0 5-338,5 0 1,0-2 0,-2-6 0,-1-4-226,-2-1 0,-2-2-272,2-5 1,2-7-543,-7-3 1,5 2-1008,-5-2 0,5-5 1829,-5-5 0,0-27 0,-5-1 0</inkml:trace>
  <inkml:trace contextRef="#ctx0" brushRef="#br0">8641 10530 7710,'-9'7'0,"3"-5"0,6 18 0,0-4 0</inkml:trace>
  <inkml:trace contextRef="#ctx0" brushRef="#br0">8581 10680 7710,'-15'0'114,"0"0"427,0 0-197,7 0 0,1 7 1,9 3-1,1 3 0,4 4 1,1 4-1,4 8 910,1 4 0,4 9-903,3-2 0,-5 5-145,-1 4 0,1 3-6,-5 3-85,-3-3 0,0-2 0,-7-1 163,0 0-289,0-3 0,-2-2 0,-1-6 0,-4-6-2032,-1-6 1580,-2-8 0,0-4-739,0-14 1,5-14 302,-5-11 0,7-4-447,-2-6 1346,-4-4 0,2-15 0,-1-10 0,-3-4 0,-1 0 0</inkml:trace>
  <inkml:trace contextRef="#ctx0" brushRef="#br0">8596 10725 7710,'7'-15'2035,"-1"5"-1025,4 0-496,3 7 1,1-4-141,6 7 0,0 0-133,-5 0 0,1 0-107,4 0 0,-3 5 21,3 0 0,2 7-101,-2-2 0,-6-2 153,-4 2 0,-1 5 0,1 5 1,-4 0 59,-6-5 1,0 5 88,0 0 0,-6 5-333,-4-5 0,-9 7 130,0-2 1,-6-2-306,5 2 0,-7-2 159,2 2 0,-2-3-473,2-7 0,-1-2 253,6-3 1,-5-3-1329,5-7 0,5 0-62,5 0 1603,7 0 0,29-47 0,16-11 0</inkml:trace>
  <inkml:trace contextRef="#ctx0" brushRef="#br0">9060 10725 7710,'-8'-15'1300,"-6"2"253,5 3 1,0-2-978,-1 7 1,5 0 191,-5 5-582,7 0 1,-9 7-208,7 3 103,0 3 0,5 7 0,0 2-276,0 1 155,0 2 0,0 5 0,0 0 122,0 0-107,7 0 1,0-5 0,4-2-287,-1-1 113,0-2 0,10-7 0,0-3-109,-2-5 166,-1-3 1,5-2 0,1-2-98,0-3 0,-1-10 27,-7-10 1,0-3 220,0-2 1,-2-5-80,-3 0 1,2 0 255,-7 5 1,-2 5-51,-8 0 0,-5 0-28,-10-5 0,2 7-80,-7 3 1,0 8-132,-5 2 0,5 7-124,0-2 1,7 5 65,-2 5 0,3 3-369,2 7 1,5 2-85,0 3 612,7-10 0,23 23 0,13-8 0</inkml:trace>
  <inkml:trace contextRef="#ctx0" brushRef="#br0">9554 10635 7707,'0'-15'1634,"0"0"1,0 5-784,0 0 0,-1 5 237,-4-5 1,1 7-92,-6-2-892,7-3 1,-10 6-45,3-3 0,-2 5-182,2 5 1,-3 0 211,3 10-98,-4-3 1,0 9-1,-1-6 1,1 2-1,4 1-46,5 2 1,-1 0-571,1-5 1,0 0 12,5 0 1,6-5-231,4 0 0,4-5 394,1 5 1,5-7-68,-1 2 1,6 2 368,-5-2 0,7 0 246,-2-5 1,-2 2 540,2 3 1,-6-4-447,1 4 1,-4 2 1287,-1-2 0,-5 2-202,0-2 0,-7-2 102,2 7 1,-5-2-761,-5 2 1,-3 4-67,-7-4 1,-7 3-326,-2 2 0,0 0-253,-1 0 0,0-2-390,-5-3 0,2 2-667,3-7 0,3 5-1412,8-5 0,-1 0 109,0-5 2379,6 0 0,16-33 0,10-9 0</inkml:trace>
  <inkml:trace contextRef="#ctx0" brushRef="#br0">9869 10605 7697,'-10'-5'0,"0"0"6371,7 0-3234,-11 5-754,13 0-1922,-13 7 0,13 1-451,-4 7 1,-2-5 19,2 0 0,-5 2-130,5 8 0,-7-3 456,2 3 0,-3 1-72,-2-1 1,0 2-283,0-2 1,0-4-133,0 4 1,0-5-61,0-5 1,5 2-327,0-7-1193,7 7 666,-4-11 226,7 6 1,7-7 308,3 0 1,3 0 163,2 0 1,2 0 239,3 0 1,-2 0 60,7 0 0,-7 0 126,2 0 0,2 0-31,-2 0 1,0 0 168,-5 0 1,5 0 163,0 0 0,-2 7 431,-8 3 0,3-2 418,-3 2 0,-3 0-596,-2 5 0,-3 0-146,-2 0 1,-2 0-145,-3 0 0,2-2-1026,-7-3 0,0 3 121,-5-3 0,0-1-230,0 1 1,0-7-1742,0 2 2528,0-3 0,-13-29 0,-4-6 0</inkml:trace>
  <inkml:trace contextRef="#ctx0" brushRef="#br0">10108 10665 7692,'-13'17'992,"3"3"1,-2-2 1149,7 7 1,0-2-895,5 2 0,0 2 820,0-7 1,5 2-1928,0-2 0,7-9-160,-2 4-261,3-3 1,2-4 0,0-3-4314,0-3 4593,0-2 0,-13-33 0,-4-9 0</inkml:trace>
  <inkml:trace contextRef="#ctx0" brushRef="#br0">10034 10306 7677,'-24'0'1230,"3"0"242,6 0 1,0 0-605,0 0-868,6 6 0,29-17 0,14 1 0</inkml:trace>
  <inkml:trace contextRef="#ctx0" brushRef="#br0">10288 10396 7677,'-21'-2'1019,"4"-1"4180,5-2-4503,9 0 1,-4 6-1,9 4 1,3 5 0,5 5-1,3 5 259,2 5 1,0 4-446,0 0 1,0 8-155,0 3 1,5 3-166,0 2-229,-7 0 1,1-2 0,-6-1 0,2-2 0,-2 2-542,-1 1 1,-2-6-548,-5-8 0,0 0-2588,0-9 3714,0 6 0,-7-42 0,-1-4 0</inkml:trace>
  <inkml:trace contextRef="#ctx0" brushRef="#br0">10408 10755 7668,'-15'0'7554,"0"0"-7036,7 0 0,8-2-786,10-3 1,8 2 35,2-7 0,12 5 33,-3-5 1,5 2 0,-3-4-1,3 4 89,1 1 0,-2 2 354,-8 5 0,1 0-55,-6 0 0,0 7 0,-6 3 0,-4 5 617,-5 5 1,-4-2 168,-1 7 0,0 0-88,0 5-585,-6 0 0,-3 0 0,-6 0 0,0 0 0,-1-2-286,-4-3 1,3 2-256,-3-7 0,4-2-287,1-8 0,-5 2-3629,0-7 4155,0 0 0,-2-39 0,-1-7 0</inkml:trace>
  <inkml:trace contextRef="#ctx0" brushRef="#br0">10917 10411 8078,'-10'0'1895,"0"0"-126,-1 0-1469,4 0-251,0 0 1,7 1 0,0 4 594,0 5-498,0 4 1,2 2 0,1 4 0,2 5 0,0 5 280,2 5 0,-6 8-216,4 7 0,-3 12 197,-2-2 1,0 5-229,0 0 0,0-4-273,0 4 1,0-5 0,2-7 0,1-9-570,2-13 0,2-4-679,-2-12 710,-4 3 0,11-18 0,-5 0 0,-1-10 631,1-8 0,-2-32 0,-5-13 0</inkml:trace>
  <inkml:trace contextRef="#ctx0" brushRef="#br0">11157 10905 7660,'-10'5'219,"1"2"0,1-1 775,0 1 1,4 0 0,-1-2-128,4 5-807,1-4 1,6 1 0,4-7 0,4 0-380,1 0 1,0-2 171,0-3 0,0-3-51,0-7 1,0 0 214,0 0 1,-2 0-1,-1 0 1,-4 0 165,-1 0 1,-2 0-132,-5 0 0,0 0-28,0 0 1,-2 0-1,-3 2-189,-5 3 0,-3 3 127,-2 7 1,-2 0 39,-3 0 1,3 7-1,-3 3 1,4 5 387,1 5 1,1 1 114,4 4 1,-1 7-332,6-7 0,0 7 1,5-9-1,0 0 47,0-3 1,5-3-264,0-2 0,6-2-189,-1-3 1,9-3-615,1-7 574,0 0 1,-5 0 0,0 0-1298,0 0 624,0 0 0,0-2 944,0-3 0,13-37 0,3-14 0</inkml:trace>
  <inkml:trace contextRef="#ctx0" brushRef="#br0">11831 10740 8242,'-10'0'1544,"0"0"-1913,-2 0 784,5-6 0,1 2 1,6-6-1,-2 0 1149,-3 2-1009,3-5-351,-4 4 0,4 1 1,-1 1 116,-2 1 0,-2 4 0,2-3 0,-3 5 135,-1 5 0,-4 3-242,3 7 1,-3 7-71,-2 3 0,5 5 0,2 3 0,1 2-27,4-2 1,1-1-433,2-2 0,0 0-1,0 0 1,12-7 0,3-3 0,3-5-1154,3-5 0,1-3 286,3-7 0,3-2 446,-3-3 737,-3 3 0,20-58 0,-3-6 0</inkml:trace>
  <inkml:trace contextRef="#ctx0" brushRef="#br0">12115 10366 7648,'-15'15'0,"2"5"540,3 0 0,-2 6 753,7-1 1,0 5-187,5 5 0,0 2-553,0 3 0,0 3-435,0-3 0,0-3 100,0-3-189,0-2 0,0-2 0,0-2 0,0-3 0,0-5-227,0-3-116,0-9-291,0-1 0,0-10-195,0-7 1,0-2 318,0-13 1,5 0-105,0-5 0,2 0 206,-2 0 1,2 0 360,3 0 0,1 7-51,-6 3 0,5 3 802,-5 2 0,5 5-197,-5 0 1,7 7 153,-2-2 1,3 5-163,2 5 194,-7 10 0,6 3 1,-4 9 248,3 5-854,2-2 1,-2 8-1,-1-5-455,-2 2 1,-2 0 242,2-5 1,2-2-2120,-7-3 882,0-3 0,-3-9 1331,3-3 0,-4-23 0,6-12 0</inkml:trace>
  <inkml:trace contextRef="#ctx0" brushRef="#br0">12594 10620 7648,'-15'0'0,"0"0"1620,0 0 0,1 0-889,-1 0 0,0 0-523,0 0 1,0 2 45,0 3 0,1-2 298,4 7 0,-1 5-335,6 5 1,0 2-264,5-2 1,0 2 27,0 2 1,0 5 135,0-4 0,5 1-439,0-1 0,6-3 189,-1-7 1,-1 0 31,1 0 1,0-5-111,5 0 0,-5-7-17,0 2 1,0-5 76,5-5 0,-2-3 75,-3-7 0,3-2 107,-3-3 0,-2-1-63,2-4 0,-6-4 461,1 4 0,1 2-157,-1-2 0,0 0-42,-5-5 0,-5 2-158,0 3 1,-8-2-178,-2 7 0,0-5-305,-5 5 1,2 7 98,-2 8-119,3-3 0,-4 6 1,6-3-1031,0 3 1122,6 9 337,3-5 0,19 31 0,4 0 0</inkml:trace>
  <inkml:trace contextRef="#ctx0" brushRef="#br0">12744 10545 14918,'0'15'1574,"0"0"-1157,0 0 0,2 7-2,3 3 1,-2-2-292,7 2 0,-5 0-223,5 5 1,-5-2-144,5-3 0,-7 2-425,2-7 1,2 0-1209,-2-5 1,0 0 89,-5 0 1785,0-7 0,-13-48 0,-4-18 0</inkml:trace>
  <inkml:trace contextRef="#ctx0" brushRef="#br0">12729 10291 7648,'-15'-9'0,"5"3"1150,0 6 1515,0 0-2683,-5 0 0,7 1 18,3 4 0,30 10 0,8 9 0</inkml:trace>
  <inkml:trace contextRef="#ctx0" brushRef="#br0">13134 10545 7648,'-7'-15'0,"4"0"986,-7 1 0,1 4 1318,-1 0 0,-3 5-258,3-5-1393,-3 6 0,-2-2-515,0 6-137,0 6 1,0 4 0,0 9 272,0 0 0,5 13 1,1-2-1,3 2 338,3-1 1,1 4-442,2 0 0,0 0-154,0-5 1,0-2 145,0-3 0,7 2 136,2-7-1338,5 0 1,2-10-1,3-2-2822,1-1 2578,6-2 1,-7-5 0,6 0 1282,1 0 0,16-27 0,4-6 0</inkml:trace>
  <inkml:trace contextRef="#ctx0" brushRef="#br0">13418 10441 7648,'-23'6'0,"1"-2"1692,7 6 0,5 0-569,0 5 0,2 0-234,-2-1 0,3 1-627,7 0 0,7 0-290,3 0 1,8-1 67,2-4 0,7 1-126,-2-6 0,-2 0-353,2-5 1,-2 0 307,2 0 1,2-1-381,-7-4 0,0 1 133,-5-6 1,0 0 74,0-5 1,-5 0-20,0 0 1,-7 0-21,2 0 0,2-1 1,-2-4 0,0 3 53,-5-3 0,-7-1 22,-3 1 1,-3-5 51,-2 5 1,-2 0 291,-3 5 1,2 6 396,-7 4 0,0 4 571,-5 1 1,2 8-304,3 7 1,-2 8 404,7 12 1,0-1-773,5 6 0,7-2-319,3 2 0,3-2-1081,2-3 1,0-3 277,0 3 0,7-10 746,3-5 0,23-4 0,7-1 0</inkml:trace>
  <inkml:trace contextRef="#ctx0" brushRef="#br0">13927 10381 7648,'-23'-15'1451,"1"6"94,7 4 1,0-1-1069,0 1 782,0 0 0,5 5-373,0 0-977,0 0 1,0 1-468,1 4 420,5 4 1,-2 6-1,6 0 1,0 0-1,0 0-225,0 0 0,0 5 57,0 0 1,0 0-78,0-5 1,6 4-165,4 1 1,3 0-3,2-5 279,0 0 1,2 0-1,1 0-265,2 0 486,0 0 0,-3-1 0,0-3 775,-2-1-117,10 0 1,-20 0 2129,9 0-1828,-9 0 1,2 0 813,-7 0 0,-8-7-603,-7 2 0,-2 2-570,-8-2 0,2 0-1263,-2-5 0,-5 0 483,0 0 0,2 5-1924,-2 0 2152,0 0 0,0-25 0,-8-5 0</inkml:trace>
  <inkml:trace contextRef="#ctx0" brushRef="#br0">3130 11953 7712,'-5'-10'1,"-2"2"1,-1 1 1431,4-4 1,-2 8-201,6-7 0,0 8-858,0 2 0,0 7-22,0 8 0,1 1-43,4 4-111,-3 3 0,10 9 1,-6 1-148,3 2 1,-6 0 0,4-3-1,-2 3-474,0 5 0,1 1 267,-1-1 0,-3-3-633,3-7 1,-3-7 0,-2-3 0,0-3 787,0-2 0,-27-54 0,-6-12 0</inkml:trace>
  <inkml:trace contextRef="#ctx0" brushRef="#br0">2965 12238 7718,'-23'0'0,"6"0"0,7 0 3456,7 0-2583,-4 0 0,10 0 34,7 0 0,2-2-585,13-3 0,0-1-433,5-4 1,0-4-311,0 4 0,5-3-629,0-2 1,6 2 248,-1 3 0,-2-2-1710,2 7 2511,-6 0 0,29 12 0,0 1 0</inkml:trace>
  <inkml:trace contextRef="#ctx0" brushRef="#br0">4028 12088 7729,'-15'0'18,"0"-1"0,0-3 398,0-1 0,5 0 0,2 7 654,1 3 0,2-2-823,5 7 1,0 0 0,0 5-1,2 0 331,3 0 0,-3 2-179,3 3 1,1-4-61,-1 4 1,2 2-226,-2-2 0,-2 5-177,7-5-14,-6 0 1,9-5 0,-5 0 0,2-2 0,0-3-667,2-5 0,1-3 441,2-2 0,-2-3-926,-3-7 946,4 0 1,-6-14-1,5 4 1,-1-5-1,-4-3 27,-1-2 0,3 0 615,-5 0-133,0 7 0,0-4 0,0 7 594,-2 2-17,-1 1 132,5 2-635,-6 7 1,6 3 0,-7 10 680,0 5-772,0 3 0,0 4 0,2 1 206,3 2-424,-4 7 0,6-9 1,-7 5-197,0-1 1,5 3-545,0-5 1,2 5-938,-2-5 1,-4 0 99,4-5 1585,4 0 0,12 0 0,11 0 0</inkml:trace>
  <inkml:trace contextRef="#ctx0" brushRef="#br0">4537 12103 7729,'-15'5'0,"0"0"0,0 5 176,1-5 0,4 7 193,0-2 1,5 3 336,-5 2 0,6 0-307,-1 0 1,4 0-458,1 0 0,0 0 49,0 0 0,0 0 185,0 0-73,0 0 1,0-5 239,0 0 0,0-5-39,0 5 0,0-8-523,0-2 288,0-7 1,0-13-527,0 0 0,5 0 227,0 5 1,5 0-29,-5 0 1,5 0 235,-5 0 0,5 0 371,-5 0 0,6 2-109,-1 3 0,3-2 168,2 7 1,-5 0 220,0 5 0,0 0-144,5 0 0,0 2-55,0 3 1,0 5-298,0 10 1,0 1-341,0 4 0,-1 2-143,-4-7 0,3 5-526,-3-5 0,3 5-38,2-5 1,-2 0 913,-3-5 0,17-27 0,-2-6 0</inkml:trace>
  <inkml:trace contextRef="#ctx0" brushRef="#br0">5002 12178 7716,'-15'-7'0,"0"6"252,0-4 0,5 3 702,0 2 142,0 0 233,-5 7 1,5 3-814,0 10 1,7-4-249,-2 4 0,3 2-62,2-2 1,0 7-78,0-2 1,0-2-116,0 2 1,2-7-385,3 2-307,-4-3 0,13-4 102,-5-3 0,0-3-395,1-7 0,-5-4-1361,5-6 2331,0 0 0,1-28 0,-1-12 0,2 1 0,0 0 0</inkml:trace>
  <inkml:trace contextRef="#ctx0" brushRef="#br0">5002 11714 7715,'-10'25'552,"0"0"0,6 1 781,-1 9 0,4-1-380,1 6 0,0-1 371,0 6 0,1-1-823,4-4 1,-1 1-249,6-6 0,0-2-1475,5-8 997,6 4 1,-4-11 0,3 7-3172,-3 2 1702,-2-6 1694,-7 1 0,-2-7 0,-6 0 0</inkml:trace>
  <inkml:trace contextRef="#ctx0" brushRef="#br0">5346 12223 7711,'-20'2'0,"0"3"0,2-2 170,8 7-69,3 0 0,7 0 241,0 0 0,7-7 495,3 2 0,5-10-777,5-5 1,3-3-281,7-2 0,-5-7-563,0-3 596,0 4 1,-2-6 0,-3 7 0,-5 2 0,-3 1-57,-2 2 1,-7 0 580,2 0 1,-5 2-252,-5 3 0,-3 2 215,-7 3 1,-7 3-130,-3-3 160,4 10 0,-6-2 1,7 9 314,2 5 0,-2-1 1,3 8-1,5-1 312,4 0 1,-2 2-547,5 5 1,0 0-169,5 0 1,2-5-225,3 0 1,3-5-230,7 5 1,2-7-455,3 2 1,-2-8-2024,7-2 2684,-7-7 0,31-23 0,-1-13 0</inkml:trace>
  <inkml:trace contextRef="#ctx0" brushRef="#br0">5780 12058 7696,'-15'7'0,"0"1"619,0 7 1,2 2 102,3 3 1,-3 3 623,3 7 1,2 0-753,-2 0 1,6 0-39,-1 0 1,4-7 75,1-3-224,0 4 238,0-8-340,0-1-300,0-8 1,1-12 0,3-2 16,1-1 0,0-7-335,-5-5 0,5-2-517,0 2 1,1 4 420,-1-4 1,-1 3 139,6 2 0,-5 0-48,5 0 0,-1 2-961,6 3 0,-5-4 137,0 5 1140,7 2 0,53-13 0,-26 12 0,0-1 0</inkml:trace>
  <inkml:trace contextRef="#ctx0" brushRef="#br0">6305 12073 7693,'-7'-8'2937,"5"1"1,-4 6-1652,6-4 0,-2 3-719,-3-3 0,2-2-400,-7 2 1,0 0-31,-5 5 1,5 0-98,0 0-21,-7 0 0,0 0 1,-3 0 170,4 0-357,1 7 1,0-4-1,0 7 1,2 2-964,3 1 1,3 2 617,7 0 0,0-5-411,0 0 1,2-1 55,3 1 655,3 3 0,9-10 0,1 7 475,2 2-220,0-6 0,-5 3 0,0-6 1071,0 2-693,0 7 1,0-9 1968,0 7-1201,-7-7 1,-1 11 907,-7-4-1871,0-4 1,-2 8 0,-5-4-279,-8 3 1,0 0-76,-5-3 1,-3 4-282,-2-4 1,2 3-2931,-2 2 3338,0 0 0,-25-13 0,-5-4 0</inkml:trace>
  <inkml:trace contextRef="#ctx0" brushRef="#br0">6604 11729 7698,'-8'0'4101,"1"0"-3720,0 0 0,6 1 0,-4 4 105,3 5 0,2 10 1,0 5-1,0 5 287,0 5 1,0 9-252,0 5-547,0 8 0,0-9 1,0 6-1,0-3 0,0-3-313,0-1 0,0-9-1047,0-3 1,0-10 307,0-5 1,0-8 1076,0-2 0,-20-60 0,-5-10 0</inkml:trace>
  <inkml:trace contextRef="#ctx0" brushRef="#br0">6349 12148 8423,'-6'9'3119,"4"-3"-2210,-4-6-544,6 0 1,6 0-219,4 0 0,8-1 1,4-4-1,1-4-462,4 1 0,1-5-742,2 3 1,0-4 630,0-1 1,0 2 0,0 1 0,0 4-1183,0 1 1608,0 2 0,26 19 0,8 2 0</inkml:trace>
  <inkml:trace contextRef="#ctx0" brushRef="#br0">6844 12118 7698,'-15'0'0,"-2"0"476,-3 0 1,3 2 684,-2 3 1,2-2-36,2 7-838,-7 0 0,7 7 0,-1 1 202,4 2-390,9 0 1,-4-3-1,7 1-70,0 2-10,7-7 0,-4 1 0,7-6-272,2 0 257,1-1 1,2-7-1,0 0-136,0 0 1,-2-2-81,-3-3 1,3-3 26,-3-7 0,2 0-205,-2 0 1,2 0-63,-7 0 0,5 0-228,-5 0 1,5 0 319,-5 0 1,1 5 91,-1 0 0,-3 5 501,3-5 753,-3 7-650,-2-4 1,0 9 0,0 3 226,0 5 0,0 10 362,0 5 1,0-2-320,0 2 0,0-2-797,0 2 1,0-3 138,0-7-1383,0 0 0,1 0 311,4 0 1123,4 0 0,12-47 0,3-11 0</inkml:trace>
  <inkml:trace contextRef="#ctx0" brushRef="#br0">7053 12148 7698,'-15'15'0,"2"0"575,3 0 1,-2 0 808,7 0 1,-5 0-780,5 0 1,0 0 429,5 0-857,0 0-689,0 0 1,0-5 130,0 0 0,2-7-2,3 2 140,-3-10 0,4-3 67,-6-7 0,2 0 1,1 0-1,2 0-181,-1 0 1,2 0 296,-1 0 0,5-2-38,-5-3 1,7 5 456,-2 1 0,-2-1-112,2 5 187,0-4 1,0 6-1,0 3 379,2 3 1,-4 2 97,2 0 0,0 2-483,5 3 0,-1 3-262,-5 7 0,5 2 140,-4 3-712,3-4 1,-3 6 0,0-7-1197,2 0 1,-4-2 278,2-3 1,-5 4-1363,5-4 2684,-7-4 0,4-12 0,-7-11 0</inkml:trace>
  <inkml:trace contextRef="#ctx0" brushRef="#br0">7563 12178 7698,'-10'-5'0,"0"0"0,1-1 1283,-1 1 249,-3 3 1,5-10-875,-7 7 0,5-5 117,0 5-1260,6 0 200,-9 5 75,11 0 0,-6 2 346,3 3 0,3 8 288,-3 7 1,4 2-247,1-2 1,0-4 153,0 4 1,0-3-893,0-2 0,1 0 367,4 0 1,-1-5-713,6 0 1,0-7 904,5 2 0,26-50 0,8-13 0</inkml:trace>
  <inkml:trace contextRef="#ctx0" brushRef="#br0">7548 11699 7698,'-15'0'0,"0"6"0,0 4 0,1 9 725,4 1 1,2 6 996,3-1 0,3 9-754,-3 1 0,10 5 0,5-4 0,4 1-1159,1-1 1,5-2-695,0-9 1,5 3-713,-6-3 1,1-3 880,-5-3 716,0-2 0,-6 5 0,-3 1 0</inkml:trace>
  <inkml:trace contextRef="#ctx0" brushRef="#br0">7877 12088 7695,'-15'7'0,"0"3"0,2 5 0,3 5 0,-4 3 0,4 7 0,4-5 1221,1 0 0,3-5 1615,2 5 0,0-7-2424,0 2 0,7-10-1106,3-5 0,3-3 694,2-2 0,13-33 0,4-9 0</inkml:trace>
  <inkml:trace contextRef="#ctx0" brushRef="#br0">7802 11744 7695,'-10'5'1386,"0"0"1,7 1-1465,-2-1 0,3-1 78,2 6 0,27 13 0,6 9 0</inkml:trace>
  <inkml:trace contextRef="#ctx0" brushRef="#br0">8162 12148 7693,'-15'0'0,"1"7"0,4 3 0,-3 3 523,3 2 1,2 0 1576,-2 0-1499,6 0 1,-4-2 0,5-1 978,-2-2-1471,0-7 1,5 6-188,0-4 0,1-10-219,4 0 0,-3-7-297,3-3 1,2-2 131,-2-3 0,1 2 57,-1-7 51,-3 7 0,6-9 0,-4 7-679,1 2 976,6 1 0,-7 2 194,6 0 431,0 0 1,0 7 0,0 3-104,1 3 105,3 2 1,0 2-1,0 3-378,-4 5 0,8 5-20,-3 5 1,3-3-703,-3 3 447,0 3 1,0-6 0,0 3 94,0-4 1,0-1-348,0 0 335,-6-7 0,4-1 0,-5-7 0</inkml:trace>
  <inkml:trace contextRef="#ctx0" brushRef="#br0">8626 12058 7676,'-15'-15'1860,"0"0"0,2 5-1812,3 0 0,-4 7 95,4-2 1,2 5-119,-2 5 1,5 3 255,-5 7 0,5 0-79,-5 0 1,7 5 272,-2 0-362,3 0 1,2 0-1,0 0-17,0-2 43,0-1 0,0-2-278,0 0 11,0-7 0,7-1-909,3-7 530,3 0 1,-3-2 0,0-1-1176,2-2 1404,-6-7 1,6 4 0,-5-7-99,1 0 0,-3 0 330,5 0 1,-7 0 146,2 0 1,2 5 344,-2 0 1,1 2-322,-1-2 880,-3 3 1,6 7 1055,-3 0-1494,-3 0 0,6 12 0,-4 5 573,1 4 1,0 11-498,-5 8 1,-5 3 188,0 2 1,-7 5-370,2 0 0,-5 6 323,-5-1-413,-3 10 0,-7-5 0,0 0 553,0-8-1515,0-12 1,-5-4-1,0-9 589,2-7 0,8-33 0,3-21 0</inkml:trace>
  <inkml:trace contextRef="#ctx0" brushRef="#br0">9330 11609 11860,'0'17'1036,"0"4"1,0 8 248,0 4-1122,0 8 1,0-4 0,0 6 0,1 1 0,3 1 0,1-2 0,0-3 77,1-4 1,-4-2-1184,3-9 1,2 1 494,-2-6 0,0-5 447,-5-5 0,-34-46 0,-7-8 0</inkml:trace>
  <inkml:trace contextRef="#ctx0" brushRef="#br0">9090 11953 7660,'-8'7'4818,"-6"1"-3692,13 7-808,-6-6 1,19-3 348,3-6-733,10 0 0,3-6 0,9-4 1,1-4-1,2-1-1328,-2 0 1,5-4-1347,-3-1 2740,-3 0 0,26 5 0,0 0 0</inkml:trace>
  <inkml:trace contextRef="#ctx0" brushRef="#br0">9659 11909 7660,'-8'6'0,"-4"3"560,7 5 0,-5 1 1779,5 0-1849,-6 0 1,7 2 0,-4 1 0,1 2 0,4 0-53,1 2 0,-3-5 0,0 3 0,2-4-346,1-1 0,1 0-33,-4 0-206,3-7 1,-5 2-225,7-10 0,0 0-306,0-15 1,0 2 270,0-12 0,0 5-86,0-5 1,2 2 233,3-2 0,2-2 113,3 7 0,3-3 40,-3 8 1,-2-3 186,2 8 1,0-2-454,5 2 0,0-1-942,0 6 1313,0 0 0,60 31 0,-30-9 0,0-1 0</inkml:trace>
  <inkml:trace contextRef="#ctx0" brushRef="#br0">9989 11894 8523,'-15'0'2116,"5"0"-1640,0 0 0,0 0-63,-5 0 0,5 1-181,0 4 0,1 4 0,-2 6 0,1-1 244,-2 1 0,5 5-223,3 0 1,0 7-8,-1-2 1,4 2-140,-4-2 0,3 1-136,2-6 0,7 0-285,3-5 30,3-7 1,2-1-293,0-7 0,-5-8-44,0-7 0,-2 0 267,2-5 0,2-2 0,-6 2 0,3 0-262,2-1 0,-2 9 553,1-3 1,-7 3 185,2-3 0,2 5 1015,-2 0-617,6 7 0,-7-4 0,4 9 300,-1 3 1,3 5-494,-5 10 0,4-7-614,-4 7 1,7-8 258,-2 3 1,-2 0-1672,2-5 1,-5 2 1696,5-2 0,7-4 0,6-6 0</inkml:trace>
  <inkml:trace contextRef="#ctx0" brushRef="#br0">10453 11998 7660,'-15'-6'0,"5"4"1415,0-3 0,0-2-664,-5 2 0,5-5-302,0 5 0,0-6-162,-5 1-53,0 3-131,0 1 1,2 7 143,3 4 0,-4 3 171,4 7 1,2 7 168,-2 3-382,7 3 0,-9 2 1,7 0-286,2 0-156,1 0 0,-3-2 0,0-3-2065,2-5 1883,1-3 1,9-9 0,3-3-1697,3-3 2114,2-9 0,8-35 0,2-17 0,4-7 0,-1 0 0</inkml:trace>
  <inkml:trace contextRef="#ctx0" brushRef="#br0">10408 11534 7660,'-15'8'0,"2"11"984,3-4 1,-2 10-243,7 0 1,0 5 129,5 4 1,0 5-337,0 6 1,2 0 84,3 0 0,3-2-608,7-3 0,0-5-550,0-10 0,0 3-767,0-3-150,0-3 0,-2-1 1454,-3-6 0,-3-20 0,-7-5 0</inkml:trace>
  <inkml:trace contextRef="#ctx0" brushRef="#br0">10648 12013 7660,'-10'7'0,"0"3"0,0 2 218,-5-2 0,6 3 589,4-3 401,4-3 1,2-1-585,4-6 0,5 0-923,10 0 1,-3-6 32,3-4 126,3-4 1,-6-2-1,3-3-44,-4-1 0,-6 0 0,-1 5 0,-3 0 562,-2 0 0,-3 5-188,-1 1 0,-1 0-25,-4-1 0,-4-1 26,-6 6 0,0 0 78,0 5 0,-5 1-51,1 4 0,-1 4 134,5 6 0,0 1-17,0 4 0,5 3 126,0 7 0,6-1-288,-1-4 1,4 3-131,1-3 1,1-3-376,4-2 1,4 1 249,6-1 1,5-5-1321,0-5 0,1-7 155,-1 2 1247,-3-3 0,31-35 0,0-9 0</inkml:trace>
  <inkml:trace contextRef="#ctx0" brushRef="#br0">11187 11924 7657,'-15'0'0,"0"0"0,0 0 0,-5-2 734,0-3 0,0 3-377,5-3 1,5 2-48,0-2 1,0 3 185,-5-3 235,0 4-565,0 1 0,5 0 0,2 1 284,1 4-123,-5 4 0,11 7 0,-4 2 221,3 2-389,2 7 1,0-9-1,0 7-261,0 2 80,0-5 1,0 1-1,2-6-1131,3-2 860,3 3 0,7-16 1,2 3-726,3-4 748,-4-1 0,6-1 1,-5-4-156,3-5 0,-4-4 367,4-1 1,-5 0 327,-5 0 1,2-5 625,-7 0 1,0 0-452,-5 5 1,0 0 464,0 0 0,-7-1-311,-3-4 0,-3 8-757,-2-3 1,-5 4-257,0-4 0,0 5-448,5 0 1,5 6 368,0-1 1,5 4-1200,-5 1 1692,7 0 0,16 6 0,12 3 0</inkml:trace>
  <inkml:trace contextRef="#ctx0" brushRef="#br0">11606 11639 7657,'0'-15'0,"0"0"226,0 0 0,-2-5 194,-3 0 1,4 0-264,-4 5 1,-2 0 142,2 0 1,-7 2-211,2 3 0,2-2 165,-2 7 111,0-6 1,-5 9-215,0-3 0,0 10 399,0 5 1,0 10-55,0 5 1,2 8 166,3 2 1,-3 8-227,3 2 0,-2 0-178,2 5 0,-2 0-113,7-5 1,0 3-106,5-8 0,0-3-751,0-2 1,0 0 383,0-5 0,5-4-2776,0-11 547,7 0 2554,-10 0 0,-16-40 0,-11-10 0</inkml:trace>
  <inkml:trace contextRef="#ctx0" brushRef="#br0">11217 11804 7645,'-9'-7'2764,"3"5"-3125,6-11 156,0 11 0,1-4 880,4 6 0,5 1-290,10 4 1,4-3-1316,6 3 0,-1 2 436,1-2 0,2 0 494,3-5 0,5-3 0,5-1 0,6 0 0,1 0 0</inkml:trace>
  <inkml:trace contextRef="#ctx0" brushRef="#br0">11980 11579 7645,'-15'-7'0,"0"-3"0,-5-3 2009,1-2 0,-6 5-973,5 0 0,-5 7-2207,5-2 1,-5 3 261,5 2 1214,-7 0 0,10 8-111,-2 7 0,7 5 115,2 5 1,7 5 27,-2 0 0,3 0 263,2 5 0,-2-3-309,-3-2 1,4 5-188,-4 0 1,3 0-297,2-5 0,0-2-367,0-3 0,0 1-820,0-6 1,0 0-657,0-5 2035,0 0 0,-7-20 0,-1-5 0</inkml:trace>
  <inkml:trace contextRef="#ctx0" brushRef="#br0">11516 11804 7634,'-15'0'2558,"7"-7"-3214,-5 5 959,11-4 0,-3 6 806,10 0 1,3 0-719,7 0 1,5 0-204,0 0 1,7 0-860,-2 0 0,3 0 478,2 0 0,0 0-2432,0 0 2625,0 0 0,40-20 0,10-5 0</inkml:trace>
  <inkml:trace contextRef="#ctx0" brushRef="#br0">12220 11684 7634,'-15'0'6459,"0"0"-5637,0 0 0,0 0-253,0 0 1,0 0-509,0 0 0,-1 0 30,-4 0 0,3 2-18,-3 2 28,-3 5 0,6 4-454,-3-3 0,5 3 56,5-3 0,2-1-152,3 1 0,3 0 156,-3 5 0,3-5-410,2 0 419,0 0 0,7 3-73,3-3 1,-2 2 28,2-7 1,0 1 87,5-1 0,0-1 294,0 6 1,0-5 218,0 5 1,0-5 261,0 5 1,0-5 28,0 4 0,-5 0 573,0 1 0,-7 3 378,2-3 0,-3-2-779,-2 2 1,-7 0-183,-3 5 0,-3-5-178,-2 0 0,-5-1-1147,0 1 0,-5 1-339,5-6 0,-1 0-2292,1-5 3402,3 0 0,-5-33 0,7-9 0</inkml:trace>
  <inkml:trace contextRef="#ctx0" brushRef="#br0">12355 11983 7634,'0'15'0,"0"0"1886,0 0 1,0-5 73,0 0-4030,0-6 2070,0 2 0,0-32 0,0-8 0</inkml:trace>
  <inkml:trace contextRef="#ctx0" brushRef="#br0">2351 13197 7637,'-7'-9'408,"6"3"762,-13-1-256,13 5 1,-4-8-314,10 10 0,-2-1-403,7 11 0,-7 0 0,2 6 0,-1 3 176,1 1 0,-4 6-111,4-1 1,2 5-194,-2 5 1,0-2-1,-5 7 1,2 2-2,3 1 1,-2 1-260,7-5 41,-7 5 1,9-13-1,-5 3 1,1-8-1,3-6-99,3-3 0,1-9 50,0-3 130,6-3 0,-4-10 1,3-7-1,-5-9 1,-3-4-434,-2-2 1,0-7 381,5-3 1,-2-3 248,-3-2-65,3 0 0,-5 0 0,6 0 55,-4 1-230,3-1 1,-10 1-1,6 4-58,-3 5 1,4 5 0,-3 7-278,1 8 383,-4 7 1,7 15 540,-6 3 0,0 11-251,-5 9 1,5 2 582,0 8 0,2 0-315,-2 5 1,-3-1-74,3 1 1,1 0-118,-1 0 1,2-1-849,-2-4 0,-2 3 228,7-3 1,-1-4-58,1-1 0,3-5-466,-3-5 0,5-5 837,5-10 0,10-36 0,8-16 0</inkml:trace>
  <inkml:trace contextRef="#ctx0" brushRef="#br0">3070 13496 7647,'-2'10'0,"-3"0"565,3-6-331,-4 9 1,6-10 814,0 7-474,0-6-200,0 9 0,0-10 0,0 7 702,0 2-850,0 1 0,0 2 0,0 0 144,0 0-313,0 0-334,0 0-450,0-7-320,0 6 826,0-19 0,0 3 0,0-13 0,1-2 1,3-3-88,1-5 0,5 2 350,-5-2 1,5 7-60,-5-2 1,6 0 588,-1 5 0,-1-3 405,1 8 28,0 3-630,5 0 0,0 14 49,0 3 1,-5 5-218,0 5 0,-5 3-9,5 7 1,-5-5-342,5 0 0,-5-2 121,4 2 0,-4 2-424,5-7 1,-5 5-359,5-5 1,-5 0-1830,5-5 2632,0 0 0,5-20 0,0-5 0</inkml:trace>
  <inkml:trace contextRef="#ctx0" brushRef="#br0">3579 13496 7647,'-15'-6'923,"2"2"81,3-6 0,-4 7-912,4-2 1,-1 2-713,1-2 1760,-4 3-827,6-5 1,0 9-1,3 3-540,3 5 117,2 3 1,0 4-1,0 1 204,0 2 0,0 7 0,0-4 1,0 2 157,0 0 1,2-5-351,3 5 0,-4-7-337,4 2 0,4-5-208,1-5 0,-2 2 314,2-7 1,0 0 328,5-5 0,20-73 0,-15 27 0,0 0 0</inkml:trace>
  <inkml:trace contextRef="#ctx0" brushRef="#br0">3594 13107 7647,'-8'6'0,"-4"-2"0,7 6 0,-5 0 669,5 5 0,0 6 1551,5 4 1,0 4-1391,0 1 1,2 1-724,3 4 1,3-3-392,7 3 1,0-4-413,0-1 0,2 0 228,3 0 0,-4-5-405,4 0 0,-2-5 873,2 5 0,4-7 0,6 4 0</inkml:trace>
  <inkml:trace contextRef="#ctx0" brushRef="#br0">3878 13556 7647,'-9'15'1983,"-1"0"-2042,6 0 1,4-2-30,10-3 0,3-3 110,2-7 1,2 0-57,3 0 0,2-2-551,3-3 1,1-1 205,-6-4 0,2-4 571,-2 5-137,-10-5 1,10 1 0,-12 1 359,0 2 1,-1 0-1,-7-5 255,0 0 1,-5 5-389,0 0 0,-7 5 90,2-5 0,-3 7 25,-2-2 0,0 3 18,0 2-129,-6 0 0,9 2 1,-3 3 617,2 5-632,-1 3 0,4 2 0,2 2 33,1 3 0,2-3-419,5 3 1,0 1-101,0-1 0,2 0-337,3-5 1,3 5-369,7 0 0,0 0 340,0-5 1,2 0 578,3 0 0,43 0 0,17 0 0</inkml:trace>
  <inkml:trace contextRef="#ctx0" brushRef="#br0">4238 13496 7647,'-15'0'0,"0"0"940,0 0 0,5 7-534,0 3 1,7 3 1314,-2 2-1293,-4 0 1,8 2-1,-4 1-273,3 2-44,2 7 1,0-9 0,2 5-32,3-1-3,-4-2 1,8-5-1,-6 0-187,2 0 454,0-7 164,-5 6-651,0-13 1,2 6 127,3-7 1,-4-7-505,4-3 0,-1-3 52,1-2 1,1 0-138,4 0 0,4-5 218,-4 0 0,-2 0-110,2 5 0,0 0 496,5 0 0,53-20 0,-27 15 0,0 0 0</inkml:trace>
  <inkml:trace contextRef="#ctx0" brushRef="#br0">4642 13466 7647,'-10'0'1649,"0"0"1,5 0-541,-5 0 0,5 0-12,-5 0 0,0 0-502,-5 0 1,5 0 44,0 0 1,0 0-512,-5 0-71,0 7 1,2-4-1,2 6 146,1-3-122,0 6 1,0-9 0,0 7-80,-2 2-236,5-5 1,1 6-1595,6-3 1360,0 3 1,1-3 0,4-2-2142,5-1 2136,4 5 0,6-9 0,0 5-531,-2-1 879,5-2 0,-5 2 1,6 1 173,-3 0 0,4 4 209,-5-7 1,0 5 158,-5-5 1,0 2 1639,0-2 160,0 3-568,-7 7 0,-1 0-743,-7 0 0,-2-2 159,-3-3 0,-3 4-1460,-7-4 0,-1 1 283,-4-1 0,1 2-799,-6-7 0,5 5 910,-5-5 0,-46-27 0,27 6 0,0-1 0</inkml:trace>
  <inkml:trace contextRef="#ctx0" brushRef="#br0">4912 13107 7632,'-15'-5'1334,"0"0"-725,7 0 0,1 12 0,7 3 0,0 4 590,0 6 0,5 0-921,0 10 0,7-1 0,-2 12 0,1 4 303,-1 3 1,3 4-513,-3-2 0,-1-2 1,-1 6-1,-1-5-253,-4-5 0,4-6-495,-2-8 0,0-7-1951,-5-3 1720,6-3 910,-4-9 0,-2-34 0,-8-16 0</inkml:trace>
  <inkml:trace contextRef="#ctx0" brushRef="#br0">4777 13556 7632,'-15'0'1508,"0"0"0,5 0-180,0 0-581,7 0 0,-2 0 1,10-1-1,6-4-362,8-5 0,4-4-1127,7-1 0,2 2 239,3 3 0,-2-3 0,7 3 0,0-4-1289,-2-1 0,5 5 642,-3 0 1,-3 7 1149,-2-2 0,-4 3 0,13 16 0,2 2 0</inkml:trace>
  <inkml:trace contextRef="#ctx0" brushRef="#br0">5301 13436 7984,'-15'-6'964,"5"4"-702,0-3 0,0 3 72,-5 2 46,0 0-249,0 7 1,0 3 0,2 8 736,3 2-606,-3 7 1,9-4 0,-4 7 134,1 0 1,2 2-164,5 3 1,5-5-134,0 0 0,7-2-101,-2-8 0,3 0-175,2-5 1,5-2 222,0-3-529,0-3 1,-5-9 0,0-3-451,0-5 1,3-3 385,-3-2 0,4-2 120,-9-3 1,1-1 224,-1-4 1,2-4 191,-7 4-33,0 4 0,-3-1 1,1 7 366,2 0 0,0 0 236,-5 0 85,0 7 0,-2 1 91,-3 7 0,4 2-22,-4 3-497,3 3 0,-3 7 0,0 2-59,2 3 0,1-2-197,2 7 1,0-7 38,0 2 0,0 2-181,0-2 1,0 5-1553,0-5 518,0 0 1213,0-5 0,20-20 0,5-5 0</inkml:trace>
  <inkml:trace contextRef="#ctx0" brushRef="#br0">5616 13481 8673,'-9'15'1049,"4"0"1,4 0-353,1 0 1,5 2-272,0 3 1,0-2-336,-5 7 0,1-5-36,4 5 1,-3-2 74,3 2 0,-3-3-26,-2-7 0,0 0-131,0 0-179,0 0 0,1-7 0,3-4-580,1-8 1,0-6 504,-5-10 1,0-1-515,0-4 1,5-4-91,0 4 704,6-3 0,-7 0 0,4 3-197,-1 5 683,4 3 0,-7 2 0,6 2-162,1 3 1154,-4 3 0,6 7 1175,-3 0-1963,3 7 1,-3 6 0,-1 9-48,-3 1 0,4-3-265,-5 5 1,7-2-472,-2 2 1,-2 2-278,2-7 0,-1 2-649,1-2 1,3-4 176,-3 4 1,3-3 1022,2-2 0,13-27 0,4-6 0</inkml:trace>
  <inkml:trace contextRef="#ctx0" brushRef="#br0">6155 13481 7632,'-15'-6'2256,"-2"2"-1749,-3-6 1,4 7 475,-4-2 1,3 3-922,2 2 1,0 7-1,2 3 1,1 3-28,2 2 0,7 7 135,-2 3 0,3 2-197,2-3 1,0 5 85,0-4 0,2 3-432,3 2 0,3-5 11,7 0 0,-5-7-165,0 2 1,0-5-213,5-5 243,0-3 1,0-7-1190,0 0 1685,0-7 0,7-61 0,-11 23 0,1 0 0</inkml:trace>
  <inkml:trace contextRef="#ctx0" brushRef="#br0">6200 13092 7632,'-7'8'0,"5"10"2593,-3-3 1,-1 10-876,1 0 0,0 10-301,5 5 1,1 5-580,4 5-982,-3-3 0,11 3 0,-3-9-2473,4-1 2061,-6-6 1,5 2 0,-3-8-1791,4-3 1546,-6-3 0,4-7 800,-7 0 0,0-13 0,-5-4 0</inkml:trace>
  <inkml:trace contextRef="#ctx0" brushRef="#br0">6514 13466 7632,'-1'15'0,"-4"0"0,1 0 2032,-6 0 0,2 0-1249,-2 0 0,2 5-450,3 0 1,3 2 187,-3-2 1,3-4 682,2 4 0,2-5-485,3-5-4827,3 4 4108,7-13 0,14-21 0,2-13 0</inkml:trace>
  <inkml:trace contextRef="#ctx0" brushRef="#br0">6424 13197 11188,'-8'0'267,"-5"6"0,4 3 0</inkml:trace>
  <inkml:trace contextRef="#ctx0" brushRef="#br0">6799 13436 7632,'-9'15'1658,"-2"0"208,6 0 0,-5 0-1037,5 0-1945,-7 0 0,9 2 2928,-7 3-1130,7-3 1,-4 4 0,7-6-644,0 0 0,0-5-30,0 0-253,7-7 1,-4 4-365,7-7 79,-7 0 1,6-7-220,-4-3 1,-4-5-1,6-3 1,-2-2-93,0 2 0,5-4 744,-5 2 0,6 0 848,-1 5-653,4 0 0,-4 0 0,0 2 747,1 3-536,-4-3 0,5 9 1,-6-4 2597,3 1-2396,1 2 0,0 5 0,-2 2 354,-1 3-946,4 10 1,-7 2-1,4 4-69,-1 1 0,4 0-1109,-1 3 0,-2 1 156,2-6 1,0 7 1101,5-2 0,7 3 0,1 2 0</inkml:trace>
  <inkml:trace contextRef="#ctx0" brushRef="#br0">7248 13391 7632,'-10'-1'0,"0"-4"744,0 3 1,-5-5-542,0 7 1,2 2 317,3 3 0,-2 5 1,6 8-1,-1 4 536,0 1 1,2 1-825,5 1 1,0 3-234,0-3 1,7-3 122,3-3 1,-2 3 108,2-2-444,0 0 0,5-5 1,0-2-1,0-3 1,0-3-1249,0 0 1125,-7-6 1,6 4 0,-4-10-133,3-5 0,-3-3 0,-2-4 1,1-3-200,-1-5 0,-5-3 566,2-2 1,-3 0-49,-2 0 1,0 0 179,0 0 1,0 5-152,0 0 2467,0 7-1202,0-4-504,0 14 1,0 3 0,0 10 407,0 5-517,0 10 1,5-2-1,0 9 479,-2 5 1,4-1-146,-2 9 1,5 0 275,-5 5 1,0 0-483,-5 0 1,0 7 650,0 3-924,-7-4 1,-1 7-1,-9-4 1561,-3-1-1632,-3 12 0,-12-17 0,-3 7-95,-6-7 1,1-3-634,-12 0 0,2-7 290,-2-3 1,4-11-5594,6-9 5714,0-7 0,-4-3 0,5-3 0,5-9 0,6-8 0</inkml:trace>
  <inkml:trace contextRef="#ctx0" brushRef="#br0">7907 13077 7648,'-10'13'2184,"2"-1"-778,1-2-1212,2 0 0,0 5 1,0 0-1,2 0 1,1 1-1,4 4 1,1 5 373,2 4 1,2 1-305,-2 0 0,-2 4-33,7 1 0,-7 5 0,2-3 0,-3 0 69,-2-1 0,0-1-370,0-5 1,0-7 0,0-1-1701,0 0 211,0-12-125,0 3 1380,0-20 1,5-3 0,0-10 0,-2-5 0,1-1-154,1 1 0,-4-2 605,4 7 1,2-5 0,0 7 0,-1 3 334,1 3 0,5 4 713,-2-2 0,-2 3-607,2 7 0,0 0 0,5 2 1,0 3-22,0 5 0,0 5-357,0 5 1,0-3-282,0 3 1,5 1 45,0-1-158,-7 7 0,0-11 0,-4 4-729,-1-3-151,5 5 0,-5-12 1062,7 0 0,0-47 0,0-13 0</inkml:trace>
  <inkml:trace contextRef="#ctx0" brushRef="#br0">8386 13481 7648,'-5'17'0,"0"3"0,0-3 710,5 3 0,0 1 975,0-1 1,0 2-21,0-2-1232,7-4 0,1 6-1743,7-7 344,0-7 1,0-1 965,0-7 0,0-80 0,-7 30 0,-1 0 0</inkml:trace>
  <inkml:trace contextRef="#ctx0" brushRef="#br0">8281 13242 7648,'-10'5'873,"0"0"1,5 5-349,-5-5 0,7 6-525,-2-1 0,30 4 0,8 1 0</inkml:trace>
  <inkml:trace contextRef="#ctx0" brushRef="#br0">8746 13511 7648,'-15'0'0,"0"0"822,0 0 0,5 0-334,0 0 0,0-5-123,-5 0 1,0 0-275,0 5 1,0 0 0,0 2 427,0 3 1,5 3-201,0 7 1,7 2 157,-2 3-402,-4 3 1,8 2 0,-4-2 0,5 1 0,5-3-17,5 1 0,3-2-324,2-5 0,5-2 0,0-3 1,-2-5-682,-1-3 0,3-2 340,0 0 0,0-7 186,-5-3 0,-2-3 305,-3-2 49,3 0 1,-11-5 0,3-2-1,-3-1 74,-2-2 1,0 0 0,0 0 395,0-1-260,0 4 0,-5 0 560,0 7-292,-7 0 1,10 9 86,-3 6 1,4 8 263,1 12 1,0 3-71,0 7 1,1 2 85,4 3 1,-3-2-270,3 7 0,2 5 99,-2 5 0,0 0 41,-5-5 0,0 6 256,0 4 1,-2 2-493,-3-2 0,-3-2-169,-7-3 0,-7-3-754,-3 3 1,-2-11-219,2-4 0,-1-11-612,6-9 1,-5-7-62,5-8 0,0-8-2838,5-7 4238,0-14 0,-2-35 0,-1-16 0,5 20 0,-1 1 0,1 0 0</inkml:trace>
  <inkml:trace contextRef="#ctx0" brushRef="#br0">8821 13122 9943,'0'15'1622,"0"0"1,0 0-969,0 0 0,6 5-132,4 0 0,3 11-96,2-1 1,0 9 43,0-5 0,0 8-130,0-2 0,-5 2-183,0-2 1,-5 1 0,4-6 0,-3-2 121,-2-1 0,-3-4-468,-1-3-183,0-3 0,2-14-1250,3-3-314,-3-3 1414,4-9 1,-6-3 0,0-10-873,0-5 1117,7-10 1,-5 5-1,3-1-160,-4 4 433,-1 9 0,0-5 0,2 6 956,3 2-614,-3-3 1,11 16 2006,-3-3-1682,3 3 0,2 4 0,0 3 312,0 5 1,0 8-890,0 2 1,0 5-115,0-5 0,2 5-165,3-5 0,-4 5-581,4-5 0,-3 0 774,-2-5 0,0-27 0,0-6 0</inkml:trace>
  <inkml:trace contextRef="#ctx0" brushRef="#br0">9614 13077 7628,'0'-10'272,"-1"0"1103,-4-2-798,3 6 1,-5 1 0,9 11 0,1 9 224,2 9 0,7 6-206,-2 4-363,-3 5 0,4 1 0,-4 0 0,-1 0 0,1 0 118,-4-1 0,4 0-426,-2 1 1,2-5-1799,-2-10 1187,-4 3 1,11-11 685,-7 3 0,13-50 0,-1-14 0</inkml:trace>
  <inkml:trace contextRef="#ctx0" brushRef="#br0">9929 13391 7628,'0'10'1945,"0"0"-1069,0-6-1253,0 9 0,1-6 933,4 3 1,4-4-493,6-6 0,0-1-288,0-4 1,0 1 0,0-6 0,0-1-39,0-3 0,-5 1 214,-1 3-150,-5-3 1,2 4 0,-7-5 0,-4 0-20,-5 4 1,-3 4 291,-2 6 1,0 0 86,0 0 0,-5 0 462,0 0-406,0 6 1,5 3 0,0 7 1391,0 4-1305,0-3 1,6 11 0,4-5 696,4 1-864,1 4 0,1-6 0,4 3 3,5-5 0,4-4-822,1-1 0,6-7-130,4-3 0,4-3-1605,1-2 2416,0 0 0,3-22 0,3-9 0,4-2 0,0-1 0</inkml:trace>
  <inkml:trace contextRef="#ctx0" brushRef="#br0">10288 13302 7628,'-5'15'0,"0"0"0,-5 1 895,5 4 0,0-2-362,5 7 1,0-5 15,0 5 0,0-6-228,0 1 1,7-4-29,3-1-195,3 0 1,4-6 0,1-4-50,2-4-57,0-1 0,0-1 0,0-4 19,-2-5-144,-1-4 0,-2-1 1,0-1-263,0-4-402,-7 3 1,5-10 0,-4 7-170,-1 2 966,-1 1 0,-7-4 0,0-2 0</inkml:trace>
  <inkml:trace contextRef="#ctx0" brushRef="#br0">10663 13421 7628,'1'10'510,"4"0"701,-3-6-863,11 9 0,-5-11 127,7 3 1,-1-10-890,-4-5 0,3-4 199,-3-1 0,-2 0-107,2 0 1,-6-5-32,1 0 156,-4 1 246,-1 4 0,-1 1 0,-6 4 1,-6 4-1,-6 1 476,1 0 0,-4 1 202,2 9 1,-4 0 299,4 10 0,0-1-475,5 11 1,1-1-69,4 6 0,-1 0-139,6 0 1,1 0-254,9 0 0,5 0-176,10 0 1,-1-7-272,6-3 0,0-3-89,4-2 1,1-7-718,0-3 1,0-5 282,0-5 878,0-3 0,7-47 0,1-10 0</inkml:trace>
  <inkml:trace contextRef="#ctx0" brushRef="#br0">11097 12942 7628,'-5'17'0,"0"3"0,-5 3 1473,5 7 1,0 2-681,5 3 1,-2 3-268,-3 7 0,4 6 611,-4 4 0,5-3-541,5-2 1,-2-5-708,7-5 1,0 0 125,5-10-540,0 3 0,0-18 0,-2 1-329,-3-4 0,3-9 854,-3 2 0,-10-30 0,-1-8 0</inkml:trace>
  <inkml:trace contextRef="#ctx0" brushRef="#br0">11546 13406 7628,'0'15'1433,"0"2"1,0 1 0,2 2 145,3-1 1,-4 2-2277,4-1 329,-3 0 1,3 0 0,0 0 0,0-2 367,2-1 0,8-42 0,8-10 0</inkml:trace>
  <inkml:trace contextRef="#ctx0" brushRef="#br0">11501 13017 7628,'-8'-7'0,"-5"6"127,3-4 0,1 3 274,-1 2-431,7 0 30,-4 0 0,47 7 0,10 1 0</inkml:trace>
  <inkml:trace contextRef="#ctx0" brushRef="#br0">12010 13197 7628,'-15'1'3367,"0"4"1,-1-3-3362,-4 3 0,3-3-1244,-3-2 0,-3 5 853,-2 0 0,2 5 439,-2-5 1,5 5-1,-4-4 1,3 3 197,2 2 1,9 3 470,6 1 0,2-5-200,2 0-668,0 0 0,3 5 0,5-2 1,7-2-1,4-2-1093,2-3 998,3 6 0,6-9 1,0 6-1,-2-1 1,-1 0-718,-3 4 0,1-4 600,5 2 1,-5 0 464,0 5 1,-6-5 260,1 0 1,-5 0 1465,-5 5-932,-4 0 1,-6 0 697,0 0 0,-8-5-901,-7 0 0,-2-2-99,-8 2 0,5-1-1412,-5-4 0,0-4 535,-5 4 0,0-3-345,1-2 0,4 0 305,0 0 316,0 0 0,-5-40 0,0-10 0</inkml:trace>
  <inkml:trace contextRef="#ctx0" brushRef="#br0">12325 13212 7628,'8'-7'4915,"-1"-1"0,-12-2-5992,0 0 606,-7 6 0,4-2 996,-7 6-185,0 0 1,0 0 60,0 0-144,0 0 0,2 1 1,1 3-49,2 1 0,7 6 1,-4-1-1,2 4-477,0 1-82,0 0 1,5 0 225,0 0 0,7 0-859,3 0 1,3-5 242,2 0 0,2-2-489,3 2 1045,-4 3 1,11-5-1,-7 6-166,-2-4 499,-1 3 1,-2-5 0,0 7 384,0 0 55,-7-6 0,4 4 0,-7-3 660,-2 3 1,-1 2-56,-2 0 1,-7-1-816,-3-4 0,-8 3-568,-2-3 1,-2-2 32,2 2 1,2-6-152,-7 1 1,7-4-1564,-2-1 0,3 0-123,2 0 1993,0 0 0,13-46 0,4-13 0</inkml:trace>
  <inkml:trace contextRef="#ctx0" brushRef="#br0">12520 13212 7620,'-7'15'4529,"5"0"-3908,-3 0 0,4 0-387,1 0 0,0 5 766,0 0 1,0 4-442,0-4 0,6 2-255,4-2-226,4-3 0,0 3 0,1-9-190,0-1 1,2-6-1,3 1-559,5-4 1,-8-2 261,-2-4 1,-4-4-933,4-6 1044,0-6 0,0-3 1,-1-6-1,-3 1 1,-1-1-18,2 0 1,-6 0 323,-1 0 1,2 6 356,-2 4 19,0 4 583,-5 1-623,0 6 1,0 4 0,0 12 595,0 8-606,0 7 0,0 3 0,0 0 634,0 1-921,0 3 1,0 1-1,0 0-273,0-1 0,0-4-158,0 0 1,0-6-501,0 1 1,2-4 881,3-1 0,30-33 0,13-9 0</inkml:trace>
  <inkml:trace contextRef="#ctx0" brushRef="#br0">13044 13227 7614,'-9'15'4049,"-2"0"-3826,6 0 1,0-5-960,5 0 1321,0 0-337,6 5 0,3-5 0,7-2-217,4-1 0,-1-2 0,6-7 1,0-3-3,-2-5 0,3 2-50,-6-2 0,0-2-415,-5-8 425,7 3 1,-12-4 0,2 4 0,-6-1-1,-1-2-31,-1 1 1,-8 3 64,-1 1 1,-6 1 325,1 4 0,-9 4-129,-1 6 1,-6 0 1862,1 0-1498,-3 6 0,3 3 0,1 7 554,3 4-1008,1 4 0,5 4 0,1-1 82,4-2 1,4 0-338,6 5 0,0 3 159,0-3 1,6 1-772,4-11 0,4 0 25,1-5 41,6-6 1,-4 2-1,5-6-431,-1-1 0,-3-4-988,7-5 2089,-6 3 0,13-28 0,4-13 0,1 1 0,-1 1 0</inkml:trace>
  <inkml:trace contextRef="#ctx0" brushRef="#br0">13628 13047 7614,'-10'0'2099,"0"0"0,0 0-1025,-5 0 0,0 0-650,0 0 0,0 0 99,0 0-305,0 0 0,0 2 45,0 3 129,7-4-664,1 13 184,0-6 1,6 2-757,-4 0 636,3 0 0,9 5-598,3 0 612,3 0 0,2-5 1,0 0-431,0 1 480,7-4 0,-4 5 0,5-6 196,-1 3-2,4 1 0,-9 0 1,5-2 87,-1-1 1,-6-1 1596,0-1-1238,0 4 0,-13 6 727,3 0 0,-5-5-125,-5 0-536,-3 0 0,-14 0 1,-3-1-1176,-3 3 433,-2 1 1,0-3 0,0 0-711,0 2 0,-3-5 889,3-2 0,-4-30 0,11-9 0</inkml:trace>
  <inkml:trace contextRef="#ctx0" brushRef="#br0">3070 14350 7611,'-15'7'515,"2"4"0,1 6 0,4 5 0,1-1-188,4 1 1,1 3-1,4-3 1,1-1 2046,2 1 1,10 3-1947,-5-5 1,6 5 0,-6-5 0,4-2-354,1-1 0,0-2-1205,0 0 0,-2 0-1543,-3 0 1410,-3 0 0,-2 0 1263,0 0 0,-47-7 0,-16-2 0</inkml:trace>
  <inkml:trace contextRef="#ctx0" brushRef="#br0">2875 14620 11914,'0'-9'3547,"7"3"-3161,3 6 0,3 0-450,2 0 0,8-2 0,6-1 0,6-4-1491,3-1 0,7 3 1555,5-5 0,7 7 0,9 2 0,2-2 0,0 0 0</inkml:trace>
  <inkml:trace contextRef="#ctx0" brushRef="#br0">3864 14560 7617,'-15'10'0,"1"0"0,3 0 63,1-2 1,5 5-1,-4-3 1,3 4 1217,2 1 0,4 0 0,5 0 0,4 0-257,-1 0 0,5 0-538,-3 0 0,9 0 149,0 0 1,0-1-944,-9 1 1,3 0 0,-5 0-2095,1 0 2402,4 0 0,-31-26 0,-1-8 0</inkml:trace>
  <inkml:trace contextRef="#ctx0" brushRef="#br0">3908 14275 7617,'-15'7'806,"0"3"0,-4 8 921,-1 2 1,1 0-3362,9-5 0,-1 0 18,6 0 1616,0-7 0,31-8 0,8-8 0</inkml:trace>
  <inkml:trace contextRef="#ctx0" brushRef="#br0">4193 14650 7617,'0'15'0,"-2"5"154,-3 0 1,4 1 106,-4-1 1,3-3 1108,2 3 0,2-4-110,3-1-747,-4 0 0,8-5 319,-4 0-2,-4 0 8,13-1-830,-13-3 0,8-12 0,-6-4-132,2-4-349,0-1 0,-5-1 1,0-3 133,0-1-606,0-6 0,5 4 1,2-4 3,1 1 1,0 5 549,2-5 1,3 6 978,-3-1 0,4 9-223,1 1 221,0 0 0,-5 1 1,0 4 135,1 4 124,3 7 0,1 3 0,0 7-234,0 4 0,-5 4-470,0 6 1,-2-5-10,2 0 0,2-2 63,-7 2 0,4-3-177,-4-8-72,0 1 0,-3-6-587,3-4 487,-3-4 0,4-4 0,-6-5-392,0-7 0,0-8-20,0 3 0,2-7-507,3 2 1,-2 2 548,7-2 0,-5 5-25,5-5 713,0 6 0,0 3 1,0 7 419,2 3-111,1-6 0,2 11 0,0-4 599,0 3 0,0 9-476,0 2 1,0 6-250,0 5 1,-2-1-163,-3 6 1,2-7-1357,-7 2 943,7 3 0,-6-6 0,6 3 227,-2-3 0,-20-2 0,0 0 0</inkml:trace>
  <inkml:trace contextRef="#ctx0" brushRef="#br0">5002 14470 7611,'-9'-8'1910,"3"1"0,7 20-1183,4 7 0,-1 9 1,6 7-1,3 7-169,5 6 1,-1 12-1,3 1 1,-5 4 51,-5 6 1,3 0-524,-3-3 1,-3-4 0,-2-10 0,-2-6-1339,2-8 379,-3-4 1,6-21 871,-3-6 0,-17-93 0,7 29 0,0 0 0</inkml:trace>
  <inkml:trace contextRef="#ctx0" brushRef="#br0">4972 14575 7611,'-7'-15'3121,"5"6"-2505,-4-4 1,7 12-215,4-4 0,5 3 0,10 2 1,5-2-91,4-3 1,1 4-257,0-4 1,-1 3 11,1 2 1,0 0-1,-1 0 1,-4 0-128,-5 0 0,-4 2-66,-1 3 1,-6 0 92,-4 9 0,-5-2 0,-5 10 0,-5-2-26,-4 0 0,-6 6 63,0-1 0,-6-1-597,1 1 1,1-2 305,-1 2 0,7 1 0,-2-6 0,5-1-687,5-3 0,4-6 973,6 0 0,33-26 0,8-3 0</inkml:trace>
  <inkml:trace contextRef="#ctx0" brushRef="#br0">5556 14545 7611,'-20'-8'485,"0"3"1,-5-2 691,5 2 1,-2 0-632,2 5 1,-1 7-53,-4 3 0,3 4-256,7 6 1,2-1 0,1 6-1,4 1 209,1 3 0,4-1-210,8-3 1,5 2-551,10-7 1,3-1 200,7-4-170,0-6 1,0-3 0,0-6 0,0 0-1,0-1-239,0-4 1,-5 1 172,0-6 1,-7-1-5,2-9 1,0 2 300,-5-7 0,2 5-54,-12-5 1,0 5 639,-5-5 1,-7 5-397,-3-5 0,-5 6 0,-5-1 1,-5 4-770,-3 1 0,-2 2-706,0 3 1,1 3 694,5 7 1,-3 2 640,7 3 0,20 36 0,10 16 0</inkml:trace>
  <inkml:trace contextRef="#ctx0" brushRef="#br0">5885 14575 7611,'0'15'0,"0"0"0,0 1 665,0 4 1,0 2 916,0 3 0,0 3-1043,0-3 1,0 2 0,0-1-1,0-2 80,0-3 1,0-1-706,0-5 167,0 0 238,7 0-247,-5-6 1,4-4 28,-6-10 0,0-4-141,0-6 0,-5-6-298,0-4 1,0-4-283,5-1 0,0 2 203,0 3 0,0-1 160,0 6 1,0 0 324,0 5-47,7-7 0,0 10 0,4-3 57,-1 2-93,0 6 0,10-1 1,2 5-541,1-2 1,0 0 29,2 5 0,4 0-713,-4 0 1238,3 0 0,28-7 0,8-1 0</inkml:trace>
  <inkml:trace contextRef="#ctx0" brushRef="#br0">6349 14155 7611,'0'15'0,"0"0"0,0 2 0,0 3 0,0 3 2163,0 7 0,2 7-843,3 3 1,3 8-410,7 2 1,0 5-627,0-5 0,0 0-263,0-5 0,0-2-276,0-3 1,-1-5-1,-3-9-2711,-1-1 2137,-6-6 1,1-4 827,-10-10 0,-37-44 0,-15-10 0</inkml:trace>
  <inkml:trace contextRef="#ctx0" brushRef="#br0">6155 14500 7611,'0'15'0,"0"0"288,0 0 1,1-2 273,4-3 1,4 3-52,6-3 0,6-1 648,4 1 1,4-7-2262,1 2 0,5-3 1102,-1-2 0,8-3 0,5-1 0,1 0 0,0 0 0</inkml:trace>
  <inkml:trace contextRef="#ctx0" brushRef="#br0">6874 14560 7611,'-10'0'371,"0"0"0,0 5-186,-5 0 0,0 1 1294,0-1 1,0-3-223,0 3 0,-5 2 161,0-2 0,5 6-917,5-1 1,2-1-3,-2 1-432,-4 0 0,13 5 0,-4 0 133,3 0-265,2 0 0,2 1 0,1 3-189,2 1-10,7-1 0,-4-5 0,7-3-663,0-1 254,0-6 0,-5 2 1,0-6-50,1 0 1,3 0 322,1 0 0,0-6 0,0-4 1,0-9 105,0-1 1,-5-6-84,0 1 0,0-3-133,5-2 245,0 6 1,-2-2 0,-1 4-106,-2-1 1235,-7 4-354,10-2 1,-11 14 718,3 7 1,-4 7 1,-1 8 1,0 6-613,0 4 1,0 4-433,0 1 0,0 0-262,0 0 0,0-2-336,0-3 0,2 1-175,3-6 0,-2 0-2339,7-5 1805,-6-6 1118,9-3 0,-11-46 0,4-9 0</inkml:trace>
  <inkml:trace contextRef="#ctx0" brushRef="#br0">7233 14455 7611,'0'15'1267,"0"0"1,0 0 293,0 0 0,0 0-824,0 0 0,0 5 13,0 0 0,0 5-291,0-5 1,0 5-90,0-5 1,0 5-372,0-5 1,0-5-492,0-5-94,0 0-508,0-2 218,0-1 1,0-11-832,0-6 1149,7 0 0,-6-11 1,6 6-362,0 0 788,1-7 1,2 5 0,0-3-156,2 4 155,1 1 1,-3 0 0,0 1 422,2 4 1,1 2 804,2 3 1,-5 3 269,0-3 0,-2 5-593,2 5 1,3 4-190,-3 6 1,-1 5-522,1 0 1,-2 5-431,2-5 0,2 5-115,-7-5 0,5 0 283,-5-5 198,0 0 0,1-14 0,3-2 0</inkml:trace>
  <inkml:trace contextRef="#ctx0" brushRef="#br0">7802 14485 7608,'-15'8'1393,"0"-3"1,5 2-140,0-2-1998,0 7 606,-5-4 0,5 5 0,2-1 1299,1-2-1043,2 0 1,5 5 0,0 0-1,2 0 1,3 0 85,5 0 1,3 0-169,2 0 1,0 0-276,0 0 1,2-2-44,3-3 209,-4 3 1,11-11 0,-5 3-1,-1-3 73,1-2 0,38-54 0,-28 21 0,1 0 0</inkml:trace>
  <inkml:trace contextRef="#ctx0" brushRef="#br0">8117 14575 7601,'0'15'0,"1"-5"402,4 0 1,-1-5 264,6 5 86,0-7-513,5 4 1,0-7 0,0 0 924,-1 0-960,1 0 1,5-2 0,0-3 216,-1-5-344,-3-3 1,-2-2-1,-4 0 158,-5 0-312,3 0 0,-6 0 0,1 0 40,-6 0 55,1 0 1,-16 5 0,3 2 469,-2 1-351,-6 2 1,4 5-1,-4 2 1746,2 3-1387,1 3 1,3 9-1,0 1-44,2 2 0,-1 8-265,11 2 0,-5 2-1,5 8 1,0-5-268,5 5 1,1-7-342,4 2 0,5-5-403,10-5 1,-3-4 823,3-6 0,23-33 0,5-9 0</inkml:trace>
  <inkml:trace contextRef="#ctx0" brushRef="#br0">9360 14455 7596,'-15'7'193,"0"3"0,0 3 0,0 0 0,0-1 422,0-2 1,0-2 0,0 4 0,0-4 885,0-1-866,0 4-434,0-9 1,0 5 0,0-7 289,0 0 1,5-5-22,0 0-395,7 0 1,-11 6 0,6 4-1,0 5 139,3 4 0,3 2-39,2 4 0,0-1 25,0 6-269,0-7 1,2 9 0,3-7-1,6-2 1,6-3-294,3-5 1,5 1 190,-5-6-82,7 0 1,-4-11 0,5-4-1,-3-3 1,-3-4-481,-1-3 0,-9 2 562,3-7 1,-10 6-169,0-1 351,-3-3 0,-4 6 0,-5-3 1,-6 4-1,-7 1 416,-3 0 1,-2 5-226,-5 0 0,-2 2-32,-3-2 1,4 3-151,-4 7 0,8 0-259,2 0 0,7 0-16,-2 0 0,10 7-899,5 3-271,3 3 1,14 2 1423,3 0 0,63 0 0,-33-8 0,0 1 0</inkml:trace>
  <inkml:trace contextRef="#ctx0" brushRef="#br0">10049 14215 7596,'-2'-15'0,"-3"0"0,-2-5 379,-3 0 0,-5 0 545,0 5 0,-1 0-1363,-9 0 1,0 2 106,-5 3 1,0 4 1122,0 6 0,0 1-327,0 4 1,0 10 516,0 10 0,7 5-75,3 5-472,3 10 0,7 5 0,0 8 331,-1 4-720,4-6 0,-1 3 0,4-6-266,-1 0 1,0 2 195,5-10 1,0-3-1412,0-12 1,5-2-13,0-3 1448,0-10 0,-18-35 0,-4-14 0</inkml:trace>
  <inkml:trace contextRef="#ctx0" brushRef="#br0">9405 14485 13022,'21'0'536,"4"0"-738,10 0 0,5 0 229,10 0-27,10 0 0,9-6 0,10-1 0,-21 1 0,0 0 0,1 1 0</inkml:trace>
  <inkml:trace contextRef="#ctx0" brushRef="#br0">10453 14500 7596,'-17'0'940,"-3"0"0,2 0-462,-7 0 1,2 0-201,-2 0 0,-2 0 74,7 0 1,-5 2 804,5 3-883,-6 3 1,9 7 0,-1 0 0,4 1 0,6 3 987,1 1-1213,2 6 0,5-2 1,2 6-1,3-2 1,5-3-172,3-5 1,4-3-647,3-3 1,-3-5-1,4-4 1,-1-4-1022,0-1 1,7-6 964,-2-4 824,-4-10 0,14-50 0,-19 26 0,0 0 0</inkml:trace>
  <inkml:trace contextRef="#ctx0" brushRef="#br0">10438 14170 7596,'-7'24'0,"1"4"0,-4-3 0,-2 3 1347,7 2 0,0 7-613,5 3 1,0 3 118,0 2 1,2-5-607,3 0 0,3-7-474,7 2 1,0-3-338,0-2 1,0-7 563,0-3 0,6-17 0,3-4 0</inkml:trace>
  <inkml:trace contextRef="#ctx0" brushRef="#br0">10857 14530 7596,'-15'-7'1233,"0"4"154,0-7 1,-5 2-1495,0-2 1,-5-2-914,5 7 1,0-2 1667,5 2 1,-4 4-327,-1-4 0,5 10 686,5 5 0,6 3-400,-1 2 1,4 7-188,1 2 1,0 3-378,0-2 0,1 3-290,4-3 0,2-3-380,3-2 1,3-3 378,-3-2 0,5-2-1079,5-3 1,-3-3 528,3-7 1,-4-2 329,-1-3 0,5-5 4,0-10 0,0 3-63,-5-3 1,-1-1 525,-4 1 0,3 0 0,-3 5 531,3-7 1,-3 7-170,0 0 1983,-7 0-1490,4 14 0,-5 1-228,3 9 1,-4 5-400,4 1 1,2 1-311,-2 4 1,2-3-141,-2 3 1,-2-3-1054,7-2-199,-7 0 1474,11 0 0,-6-34 0,7-7 0</inkml:trace>
  <inkml:trace contextRef="#ctx0" brushRef="#br0">11351 14110 7596,'0'15'0,"-5"5"1908,0 0 0,-5 7-1586,5-2 1,-5 3-264,5 2 1,0 10 1014,5 0 1,0 7-485,0-7 0,2 3-511,3 2 0,2-7 62,3-3 0,3-3-322,-3-2 0,2-7 195,-2-3-2818,-4 3 2804,-6-6 0,-20-22 0,-5-13 0</inkml:trace>
  <inkml:trace contextRef="#ctx0" brushRef="#br0">11067 14500 7596,'0'15'1374,"0"0"-1012,0 0-742,0 0 0,7-7 50,3-3 0,8-3-169,2-2 499,13-7 0,4-11 0,4-5 0,11-6 0,-1 1 0</inkml:trace>
  <inkml:trace contextRef="#ctx0" brushRef="#br0">11696 14425 7533,'-15'2'774,"0"3"1,0-4-236,0 4 0,5 2 514,0-2 0,0 7-368,-5-2 0,5 3-292,0 2 1,5 0-135,-5 0-152,7 6 0,-4-2 0,7 4-65,0-1 0,0-1 0,2-2 0,1 1-222,2-2 1,7-8-164,-2-5 0,3 2-546,2-2 0,-5 0-516,0-5 1,0-7 691,5-3 1,0-8 712,0-2 0,7-60 0,-11 35 0,1 0 0</inkml:trace>
  <inkml:trace contextRef="#ctx0" brushRef="#br0">11801 14365 7596,'5'15'1327,"0"0"1,5 0-602,-5 0 0,5 5 293,-5 0 1,5 7-481,-5-2 0,6 3 163,-1 2 1,-1-2-230,1-3 0,-2 3-51,2-3 1,3-3-541,-3-2-360,3-3 1,-3-4-2482,0-3 2959,-6-3 0,2-34 0,-6-6 0</inkml:trace>
  <inkml:trace contextRef="#ctx0" brushRef="#br0">12220 14590 7593,'2'10'0,"3"0"0,-4-5 256,4 5 0,-1-5-242,1 5-8,-4-7 1,6 5-7,-7-3 0,-7-16 0,-1 1 0</inkml:trace>
  <inkml:trace contextRef="#ctx0" brushRef="#br0">2665 15518 7781,'-20'-5'119,"1"0"0,-1-6-68,5 1 0,5 2 0,0-2 0,0-2 465,1-1 18,-4-2 1,10 0-1,-6 0 1,1 0-1,0 0 595,-4 0 0,-1 6-397,-2 4-541,-7 4 1,5 7 0,-4 6 0,1 6 0,-2 7 148,-1 4 0,3 1-128,-5-1 0,7 8-175,-2 3 1,8-2 0,2 4-1,0 1 95,2 0 1,1 6-134,7-9 0,4 1-252,5-1 97,1-3 0,17-9 1,-5-3-1,1-5 1,4-3-542,1-2 1,2-5 397,0 0 0,-2-7-1404,-3 2 1058,3-3 1,-4-4-1,4-1-612,-3-2 1,-3-7 1256,-7 2 0,-1-17 0,1-4 0</inkml:trace>
  <inkml:trace contextRef="#ctx0" brushRef="#br0">3100 15728 7623,'-20'-5'51,"0"-1"0,2-1 0,1 0 513,2 4 1,0 1 0,0 2 0,0 0-129,0 0 1,5 0-1,0 0 1,-2 0 70,-1 0-250,-2 0-157,0 7 1,5-4-1,0 7 1,0 2-1,2 3 201,3 5 0,-2-2-206,2 7 0,0 0-15,5 5 1,0 0-1,2 0 1,1-2-46,2-3 0,7 2-336,-2-7 0,3 0 160,2-5 0,0-7 1,0-1-1,0-2-197,0 0 0,0-7 156,0-8 0,0-3 62,0-2 1,0-2-1,-2-1 1,-3-4-120,-5-1 0,2 3 29,-2-5 0,0 7 136,-5-2 0,0-2-27,0 2 206,0 0 1,0 10 179,0 0 486,0 7 44,0-4-524,0 7 0,0 8 0,1 6 249,4 4 1,-3 7-176,3-5 0,-2 7-172,2-2 1,-1-4-141,6-1 0,-5-2-1688,5 2 0,0-3 760,5 3 0,-5-5-1474,0-5 913,0 3 1436,5-4 0,6-48 0,3-12 0</inkml:trace>
  <inkml:trace contextRef="#ctx0" brushRef="#br0">3294 15788 11283,'9'7'532,"-3"-2"-363,-6 10 1,5-4-1,0 9 1,2-1 41,-2 1 1,-3-2 0,3 7 0,-4-5-88,-1 5 1,5-7-117,0 2 1,0-3-333,-5-2-91,0 0 0,2-7 30,3-3 1,-3-5 152,3-5 1,1-3-434,-1-7 1,5-7 226,-5-3 0,5-3 182,-5-2 1,2 0 264,-2 0 1,-2 5 271,7 0 0,-5 12 473,5-2 1,-5 5-371,5 0 1,-5-2 100,5 7 1,-2 2-33,2 8 1,4 3-23,-4 7 0,3 5-345,2 0 0,-2 2-252,-3-2 0,7-4-232,-7 4 1,7 2-606,-7-2 0,3 0 354,2-5 649,0 0 0,6-14 0,3-2 0</inkml:trace>
  <inkml:trace contextRef="#ctx0" brushRef="#br0">3968 15698 7613,'-1'15'0,"-4"0"0,3 0 661,-3 0 0,3 0-493,2 0 0,0 0 760,0 0 1,0 0-466,0 0 1,5 0-1394,0 0 0,5 0-515,-5 0 1445,7 0 0,3-7 0,8-1 0</inkml:trace>
  <inkml:trace contextRef="#ctx0" brushRef="#br0">4013 15444 7610,'-15'8'365,"5"5"115,0-3 0,7-1-480,-2 0 0,10-5 0,3 2 0</inkml:trace>
  <inkml:trace contextRef="#ctx0" brushRef="#br0">4238 15713 7610,'-5'15'1421,"0"0"0,-2-5-940,2 0 0,4-5 231,-4 5-343,3-7 0,0 9 0,-1-5-214,-2 1 0,0-3 1,5 5-71,0 2 0,0-4 46,0 2 0,0-5-10,0 5 0,0-5 0,0 5-68,0 2 1,0-4-131,0 2-89,0-7-487,0 4 235,0-20 0,5 3 21,0-10 287,7-4 1,-9 8-1,5-4 1,1 1 0,-3 1 696,1-2-342,5 0 0,-6 5 0,6 2 984,-2 3-509,0 3 0,5 7-236,0 0 1,-5 2-170,0 3 1,-5 3-316,5 7 1,-5 2-216,5 3 0,-7-4-322,2 4 0,3-3-61,2-2 0,-3 0-577,-2 0 0,2 0 441,-2 0 0,1 0-640,-1 0-156,-3-7 825,5 6 705,-7-13 0,0-27 0,0-16 0</inkml:trace>
  <inkml:trace contextRef="#ctx0" brushRef="#br0">4522 15698 7608,'0'10'0,"0"0"0,0-5 1409,0 5 1,0 0-666,0 5 0,0 0-170,0 0 0,0 0-282,0 0 1,2 2-193,3 3 1,-2-4 43,7 4 0,-5-1-105,5 1 1,-6-4 116,1 4 0,-2-3-27,2-2 0,-3 0 17,3 0 0,-4-5 40,-1 0-1006,0-7 533,0 4-549,0-21 0,5-2 280,0-14 0,2 5 27,-2 0 0,-3 0 263,3-5 1,1 5 231,-1 0 0,2 7 591,-2-2 0,-3 3-385,3 2 0,1 5 1633,-1 0-670,7 7-437,-4-4 1,6 14-284,-4 3 1,3 3-407,-3 2 0,-2 0-177,2 0 0,-5 5 204,5 0 1,-2 2-389,2-2 0,2-2-748,-7 7 1,5-7-471,-5 2 1,5-8 805,-5-2 1,0 0-625,-5 5 1388,7-7 0,-6-8 0,6-8 0</inkml:trace>
  <inkml:trace contextRef="#ctx0" brushRef="#br0">5032 15758 7602,'-14'-2'2342,"4"-3"1,2 4-2176,3-4 0,2 3-86,-7 2 0,5 0 303,-5 0 0,6 2-248,-1 3 0,-1-2-328,1 7 1,0 0 87,5 5 0,0 0-84,0 0 1,6 5 15,4 0 0,-1 0-525,1-5 0,-5 5 698,5 0 0,-2 0-56,2-5 1,3-2 295,-3-3-40,-3 3 0,6-11 735,-3 3-720,4-3 0,-4-2 1,0 0 438,1 0 1,-4-7-406,-2-3 1,1-3-263,-1-2 1,0-5-58,-5 0 0,0-2 64,0 2 1,-6-1-178,-4-4 1,1 3-335,0 7 0,-1 0-569,-5 0 0,0 0 1085,0 0 0,0 13 0,0 4 0</inkml:trace>
  <inkml:trace contextRef="#ctx0" brushRef="#br0">5241 15773 13304,'0'15'447,"0"0"0,0 0-278,0 0 1,2 0-68,3 0 0,-2-2 0,6-1 0,-1-2 186,0 2 1,-3-1 157,5-1 1,-5-3 404,5-7 204,0 0-840,5 0 0,0-2 1,-2-3-1,-1-5 1,-2-3-148,2-2 0,-4-2-698,2-3 0,-5 2 81,5-7 1,-5 7 0,3-4-1,1 2-3335,-1 0 3884,-5 0 0,-3-1 0,-8-3 0</inkml:trace>
  <inkml:trace contextRef="#ctx0" brushRef="#br0">5721 15728 12449,'-10'0'884,"0"0"-372,-2 0-371,5 0 1,-1 5 0,5 2 0,-4-1 0,0 3 0,-1-1 0,1 4 99,1 1 0,-1-3-150,2 0-205,3 0 0,-4 10 1,6 0 3,0-2 8,0-1 0,0-2 0,0 0 0,0 0-432,0 0 339,0 0 0,5-5 0,1-2 0,3-1-374,2-4 0,3-1 266,1-2 0,-2-2 0,-1-3 0,-2-5-414,1-3 0,-3-7 549,2 0 1,-5-5-125,5 5 337,-6 0 1,4 5-1,-5 0 1,2 0-1,-1 0 342,-3 0 0,-1 5 726,0 0-389,7 7-387,-5-4 0,9 9-19,-6 3 0,0 3 143,-5 7-409,7 7 0,-4-6 0,6 6-385,-3 0 1,1-6-814,-2 4 1,2 2 535,3-2 0,1 0 610,-6-5 0,20-7 0,0-1 0</inkml:trace>
  <inkml:trace contextRef="#ctx0" brushRef="#br0">6110 15444 7590,'-2'10'1087,"-3"0"1,4 0-539,-4 4 1,3 3-194,2 3 0,0 3 694,0 7 1,0 0-608,0 0 0,0 5-453,0 0 0,7 5 219,3-5-687,-4 0 1,6-3-1,-5-1-1733,1-1 1719,-5 4 0,4-18 0,-7 6-1001,0-1 1493,0-4 0,-33-22 0,-9-13 0</inkml:trace>
  <inkml:trace contextRef="#ctx0" brushRef="#br0">5885 15803 13358,'17'8'516,"3"-3"1,-2-5-559,7-5 0,0 2-2592,5-7 2634,0 0 0,9-11 0,5-6 0,4-1 0,1-1 0</inkml:trace>
  <inkml:trace contextRef="#ctx0" brushRef="#br0">6379 15728 7588,'0'15'762,"0"0"1120,0 0-1260,0 0-108,7 0 1,-4-2-1,7-3 879,2-5-1107,-5 4 1,8-8 0,-2 4 0,5-3 0,2-4 348,2-3 0,-5 2 1,4-7-242,1-2 1,-6-1-537,4-2 0,-5 0 0,-5 0-230,-5 0 1,-3 0-135,-2 0 0,-2 0 78,-3 0 0,-3 0 1,-7 2-445,0 3 0,0 3 1126,0 7 1,0 0-178,0 0 598,0 7 1,0 3 0,0 10-133,0 5 0,5 3 0,2 4 0,1 1 328,4 2 0,-4 5-623,2-5 0,0 2-276,5-3 0,7-4 88,3 0 1,-2-1-408,2-9 0,0-5 179,5-5 0,0-7-1270,0 2 0,5-3-42,0-2 1480,0-7 0,2-35 0,1-14 0</inkml:trace>
  <inkml:trace contextRef="#ctx0" brushRef="#br0">7263 15653 7634,'0'-10'89,"0"0"0,-2-1 616,-3-3 0,4 4 504,-4 0-723,3 7 0,2 3 0,0 10 0,0 5 388,0 5 0,0-2-274,0 7 0,0 0-300,0 5 0,0 0-139,0 0 0,2 5-184,3 0 0,-4-2-277,4-8 1,-3 4 265,-2-5-383,0-2 1,5 0-1,0-7-2788,-2 0 3205,-1 0 0,-22-40 0,-5-10 0</inkml:trace>
  <inkml:trace contextRef="#ctx0" brushRef="#br0">7053 15908 7634,'0'8'1320,"7"6"1,-4-13-693,7 4 1,5-3 440,5-2 1,7-2-1808,-2-3 1,5-3 337,5-7 1,1 5-1,6 0 400,-2-2 0,6 0 0,8-2 0,6-2 0,0 0 0</inkml:trace>
  <inkml:trace contextRef="#ctx0" brushRef="#br0">7862 15713 7634,'-10'0'5265,"0"0"-4317,7 0-341,-11 0-553,6 0 0,-2 0 0,0 0-377,-1 0 355,-3 0 1,-1 2-1,0 1 464,0 2 1,5 7-275,0-2 0,7 3-199,-2 2 0,-2 0 0,2 0-624,2 0 0,8-5 387,5 0 0,5-7-71,5 2 0,-2 2 0,6 0 0,-1-1-334,0 1 1,0 3 676,2-5 0,2 5 156,-7-5 1,0 7 0,-5-2-1,0 1 1275,0-1 0,-7 3-226,-3-3 0,-3 5-669,-2 5 0,0-3 309,0 3-799,-13-3 0,3 1 0,-12-1-37,0-4-389,-1-1 0,-2 1 1,2-3-781,1-5-1305,-5-3 0,11-2 2407,-4 0 0,3-34 0,2-7 0</inkml:trace>
  <inkml:trace contextRef="#ctx0" brushRef="#br0">8087 15623 7628,'-7'-10'284,"-1"0"0,-2 0 0,0 0 0,0 0 875,1-1 0,-2-8-783,6-1-265,-7-6 1,6 8 0,-6-7 0,0 0 0,-3 0 477,-3 0-418,5 6 1,-1-1 0,4 10 176,-3 5 1,-7 4 0,0 4 0,2 7 93,1 10 0,2 8 172,0 7 0,0 4-209,0 5 1,7 8 3,3 3 0,3 2 1,2 1-1,2-2 119,3 1 1,3 3-462,7-10 0,0 0-291,0-5-82,0 0 1,0-7 0,-2-3 0,-1-5-1,-4-5-2246,-1-5 1350,5-4-1791,-11-7 1821,6-3 1,-9-7 1171,-3-4 0,-36-63 0,12 23 0,1 0 0</inkml:trace>
  <inkml:trace contextRef="#ctx0" brushRef="#br0">7622 15908 7621,'-8'2'1546,"3"3"0,-2-2-257,2 7-288,0-7 1,12 9-582,3-7 0,5 0-179,5-5 0,8-2 978,7-3 0,7-3-563,-2-7 1,3 5-143,2 0-1,-5 0-157,0-5 1,-7 5-1295,2 0 1,-3 7-225,-2-2 0,-5-2-2609,0 2 3771,-7 0 0,-3 12 0,-8 1 0</inkml:trace>
  <inkml:trace contextRef="#ctx0" brushRef="#br0">8192 15803 7620,'-15'0'0,"5"0"3884,0 0-2880,6 7 1,-7 1 96,6 7 1,0 0-539,5 0 1,5 2-47,0 3 1,6-2 113,-1 7-511,4 0 1,-4 0 0,0 0 0,1 0 0,1-2-165,-2-3 1,1-3-3422,-6-2 1996,7 0 1469,-4-7 0,1-88 0,-6 26 0,0 0 0</inkml:trace>
  <inkml:trace contextRef="#ctx0" brushRef="#br0">8281 15488 7612,'-6'15'0,"-3"0"1851,-6 0 1,2 0-1019,3 0 0,2 5-1137,3 0 1,3 0-272,-3-5-433,3-6 0,9 2 1008,3-6 0,30-6 0,8-8 0</inkml:trace>
  <inkml:trace contextRef="#ctx0" brushRef="#br0">8446 15788 7612,'0'22'0,"0"-6"1342,0 4 0,-5-1-447,0 1 0,0-4-201,5 4 0,0-3-215,0-2 1,0 5-19,0 0 1,0 0-332,0-5 0,0 0 65,0 0 1,0 0-25,0 0 0,0 0 24,0 0 1,2-7-419,3-3-38,-4-3 1,6-4-379,-7-3 0,2-8 304,3-7 1,-4-7-90,4 2 0,4-7 154,1 2 0,-2-3-95,2 8 1,0 4 1054,5 1 1,-5-2-406,0 2 1,0 5 2011,5 5-1669,0 7 1,0-2-317,0 10 0,0 3-467,0 7 0,0 2-439,0 3 1,5 3-45,0 7 1,0-7 320,-5-3 0,-5-3-568,0-2 0,0-2-826,5-3 0,-5 2 1711,0-7 0,-7-7 0,4-6 0</inkml:trace>
  <inkml:trace contextRef="#ctx0" brushRef="#br0">9060 15848 7603,'0'-10'762,"0"0"1,-2 0 2839,-3-5-2984,4 0 0,-11 0 105,7 0-466,-6 0 66,2 0-220,-6 7 1,2 8 90,3 10 1,-2 10 444,7 5-445,0 3 1,5 2-1,0 0-81,0 0-138,0 7 0,0-8 0,0 3-747,0-5 497,0-9 0,2 2 0,1-8-2425,2-2 2006,7-7 0,-4 2 0,7-12 694,0-8 0,5-31 0,2-16 0,2-7 0,0 0 0</inkml:trace>
  <inkml:trace contextRef="#ctx0" brushRef="#br0">9120 15459 7603,'-7'8'4544,"6"10"-3173,-4-3 1,3 12-443,2 3 1,0 6-253,0 9 0,2 5 235,3 0 1,-2 2-724,7-2 1,0-5-366,5 0 0,-2-9-3377,-3-11 3553,4-3 0,1-14 0,8-1 0</inkml:trace>
  <inkml:trace contextRef="#ctx0" brushRef="#br0">9689 15563 8236,'-10'2'1959,"2"3"-1557,1 5-191,2 3 1,5 2 0,0 0 0,0 0 0,0 2 0,0 3 0,0 5 758,0 3 1,5 2-436,0 0-375,7 0 1,-9 0 0,5 0-92,-1 0 1,-2-5-1,-5-2 1,0-1-203,0-4 1,2-3-259,3-5 113,-4-3 0,6-11 0,-5-6 1,1-10-559,2-6 0,5-6 219,-5-3 1,5-3 432,-5-7 1,7 0 0,-2 2 0,3 3 480,2 5 0,-2 3 265,-3 2 1,4 2-299,-4 3 1,3 10 0,2 10 0,0 3 568,0 2 1,0 14-348,0 6 0,0 8-149,0 7 1,0-2 0,0 6 0,0-3-235,0-3 1,0-1-438,-1-2 0,1-2-647,0-3 1,0 2-1062,0-7 0,0-7 284,0-8 1758,0-3 0,7-49 0,1-11 0</inkml:trace>
  <inkml:trace contextRef="#ctx0" brushRef="#br0">10258 15698 7602,'-6'15'0,"-3"0"676,-6 0 1,7 0-68,3 0 276,3 0 0,4-2-307,3-3 0,5-3-129,10-7 0,1 0-277,4 0 1,4-2-161,-4-3 0,1-3 99,-1-7 1,2 0 21,-7 0 0,0-5-96,-5 0 0,-7 0-137,-3 5 0,-3 0-171,-2 0 1,-2 0 144,-3 0 1,-3 5-12,-7 0 0,-2 7 124,-3-2 0,2 3-22,-7 2 0,7 2 227,-2 3 0,3 5-36,2 10 1,2 3 43,3 7 1,3 0-125,7 0 0,0 0-133,0 0 1,7 0-152,3 0 0,5-7-412,5-3 1,-2 0-116,7-5 1,-5 3 734,5-8 0,13-16 0,9-4 0</inkml:trace>
  <inkml:trace contextRef="#ctx0" brushRef="#br0">10737 15593 7602,'-13'2'462,"3"3"0,-3-2 577,3 7 1,1 0-394,0 5-1,5 0 373,-1 0 1,4 7-597,1 3 0,0 1-94,0-1 0,6 4-329,4-4 0,8-2 78,2 2 0,0-7-216,-5 2 0,5-5 113,0-5 1,-5 2-62,-5-7 0,0 0 22,5-5 0,-1-2 30,-4-3 0,3-3-377,-3-7 1,-2-7 195,2-3 0,-5-3-271,5-2 1,-7 0-3,2 0 0,2 0-251,-2 0 0,5 7 476,-5 3 0,0 3 205,-5 2 397,7 7 1,-6 3-284,4 10 1,-1 5 639,1 10 0,-4 3-323,4 7 0,4 0 203,1 0 0,1-5-138,-1 0 1,9-7-180,-4 2 0,5-5-112,-1-5 1,5-3-1,6-7 0,0 0 1,0 0 1,5-12 46,0-3 1,-1-10-357,-4 0 0,-1-1 112,-4 1 0,-5-3-1390,-10 3 0,1 3 171,-6 2 1269,7 3 0,-24 2 0,2 0 0</inkml:trace>
  <inkml:trace contextRef="#ctx0" brushRef="#br0">11771 15503 10389,'0'10'1791,"0"0"-182,0 2-1426,0-5 0,0 6 0,0-3 0,1 2 0,3-1 0,2-1 0,3 2 285,2 1 0,-2 2-383,1 0 1,0-1 83,5-4-106,-7 3 1,5-11 0,-3 3 0,4-4-302,1-1 1,-1-3 4,1-7 1,0-2 0,0-13-1,0-3-201,0-5 0,-1 1-15,-4-3 0,1 3 0,-4 4 0,0 3-1107,-1 5 1508,-1 4 0,-6 7 0,-4 8 0,-4 7 148,1 9 0,-5 12 755,3 3 1,1 0-425,-1 5 0,7 1 0,-2-1 0,3-1 222,2-3 1,7-7-295,3-4 0,3-4-286,2-1 1,5-2 137,0-3-200,7-3 1,-9-9 0,5-3-59,-1-5-712,5-3 0,-11-4 1,6-1-61,0-2-342,-12 0 1,10 5 0,-10 0 1160,3 0 0,-5-6 0,-1-3 0</inkml:trace>
  <inkml:trace contextRef="#ctx0" brushRef="#br0">12594 15459 7602,'-10'-2'2200,"0"-3"-1418,7 3 0,-9-6 531,7 3-482,-6 3-108,3-4-361,-7-1-251,0 5 1,5-3-1,0 9 1,0 2-1,0 3 249,0 2 0,1 8-126,-1 1 0,-1 4-70,6-4 1,-5 7 0,5-4-1,1 2-398,3 0 0,1-6 124,0 1 0,6-4-729,4-1 660,-3-6 1,11-3-1,-3-6 1,2-1 0,0-4-509,-2-5 1,5-5 70,-1-5 1,1-2 261,-5-3 1,-1-3 131,-4 3 1,3 1 339,-3-1 0,-3 7-153,-2-2 1,-2 4 1552,2 1-271,-3 0-462,4 6 0,-6 4-350,0 10 1,0 4-6,0 6 0,0 6-44,0 4-334,7-3 1,-4 6-1,6-5-436,-3 1 0,4 2 294,-5-6 0,2 0-2280,-2-5 1447,-3 0 0,9-5 0,-4-1 923,1-3 0,9-41 0,6-15 0</inkml:trace>
  <inkml:trace contextRef="#ctx0" brushRef="#br0">12894 15459 7602,'-13'23'836,"3"-3"0,-2-4-460,7-1 0,0 5 458,5 0 1,0 2-222,0-2 1,2-3-59,3 3 0,3-4-339,7-1 0,0-5-269,0 0 0,0-1-619,0 1 1,-5-4 260,0-6-1191,0 0 1,5-7 1601,0-2 0,2-29 0,1-11 0,2-4 0,0-1 0</inkml:trace>
  <inkml:trace contextRef="#ctx0" brushRef="#br0">13223 15414 7602,'-15'11'0,"0"4"0,0 5 657,0 0 1,-4-2 906,-1 7 1,-5 0-677,5 5 1,-2 5-163,2 0-605,3 0 0,-6 2 0,5 1-48,-2 0 1,5 1-479,5-4 0,2-9-361,-2 4 1,-2-5-2228,7 0 2993,-7-3 0,4-21 0,-7-2 0</inkml:trace>
  <inkml:trace contextRef="#ctx0" brushRef="#br0">13403 15444 15559,'-8'6'218,"-1"-4"-213,4 3 0,2 2 1,-5-1-1,0 3 105,-1 2 1,-1 1 0,-3-1 0,1-1-64,2 2 0,0 0 6,-5-2 0,7 3-304,3-3 1,3-2 93,2 2-401,0-6 0,7 2 1,3-6-1,5 2-172,5 3 0,-2-3 583,7 3 1,-5-2 310,5 2 0,-7 3 0,2 7 0,-3 0 1120,-2 0 0,-7 5-231,-3 0 1,-3 2-523,-2-2 0,-2-2 0,-3 5 0,-5-1 325,-3-4 1,-4 4-1079,-3-2 0,-1 0-784,-4-5 0,-3-7 1006,3-3 0,-13-17 0,-6-7 0,-4-2 0,0 0 0</inkml:trace>
  <inkml:trace contextRef="#ctx0" brushRef="#br0">2695 16447 7665,'-1'-8'1627,"-3"4"-885,-1 8 1,0 6 0,5 10 0,0 6-146,0 8 0,7-1-406,3 7 0,3 0 0,2 5 0,0-2-51,0-3 1,0 3 1,0-3 1,-5-3-543,0-2 0,-6-4-114,1-1 0,1-1-1173,-1-4 1303,0-10 0,-6-2 384,-4-3 0,-44-37 0,-16-8 0</inkml:trace>
  <inkml:trace contextRef="#ctx0" brushRef="#br0">2531 16807 7665,'-2'8'4533,"-3"-3"-4102,3 3 1,-3-1-6,10 3 0,5-3 156,10-7 1,-1 0-26,6 0-1069,6-7 0,2-1 1,7-7 268,2 0-1388,1 0 1,-3 0 1630,0 0 0,1 9 0,5 3 0,5 0 0,1 0 0</inkml:trace>
  <inkml:trace contextRef="#ctx0" brushRef="#br0">3100 16837 7665,'-15'6'739,"0"3"-555,0 6 1,5 1 71,0 4 1,5-2 175,-5 7 1,7 0 399,-2 5 0,3 0-476,2 0 1,2 0-141,3 0 0,5-6-343,10-5 0,-2-4 164,7-5 0,-2-3-365,2-7 0,3 0 211,-3 0 1,-1-7 11,1-3 0,-7-10 5,2-4 0,-5-5 77,-5-1 1,1 0 132,-6 0 1,0 5 256,-5 0 0,-5 5-232,0-5 0,-6 7-185,1-2 1,-9 4-582,-1 1 0,-4 6 318,4 4 0,-5-1-650,5 1 0,0 0 963,5 5 0,6 20 0,3 5 0</inkml:trace>
  <inkml:trace contextRef="#ctx0" brushRef="#br0">4163 16807 12641,'-15'0'982,"0"0"-294,0 0-620,0 0 0,0 0 0,0 0 0,0 0 1,0 1-1,0 3 0,0 1 125,0-2-260,0 5-50,0 1 0,5 1 0,2 0-994,1 1 742,9 3 0,11-1 112,7-3 0,2 1-127,-2-6 274,-3 7 1,4-9-1,-4 6 1,1-1 376,2 0 0,0 1 92,-5 1 0,-7 3 0,-3-3 598,-3 3 1,-2 2-308,0 0 0,-8 0-58,-7 0-560,0 7 1,-12-5 0,6 4 0,-3-1-1,-2 0-115,-3-2 1,6-1-942,3-2 1,3-5-234,2 0-1669,0-7 2926,7 4 0,35-27 0,14-5 0</inkml:trace>
  <inkml:trace contextRef="#ctx0" brushRef="#br0">4418 16852 7629,'-24'6'0,"3"-4"1238,6 3 1,0 2-551,0-2 1,1 6-862,4-1 1,-1 8 274,6 2 0,0 7 405,5-2 0,0 3-123,0 2 0,2 0 40,2 0 1,5 0-284,6 0 1,5-5-198,0 0 0,0-12-225,-5 2 0,1-10 265,4 0 0,-3-3-154,3-2 0,-3-2-83,-3-3 1,1-8-142,0-7 0,-1-7 219,-4 2 0,-4 2 101,-6-2 0,0 0 33,0-5 1,0 0 39,0 0 1,-6 2-544,-4 3 0,-4-2 196,-1 8 1,-1-5-504,-4 9 1,3-1 47,-3 11 803,4 0 0,-6 18 0,-1 4 0</inkml:trace>
  <inkml:trace contextRef="#ctx0" brushRef="#br0">4642 16537 7629,'-6'8'600,"4"6"49,-3-4 0,3 3 827,2 2 1,2 8-853,3 7 0,5 2-105,10 8 0,-3 0-9,2 5-268,5 6 1,-6-4-1,5 3-279,-1-4-138,-2-1 1,-5-5-1,-2-1 1,-1-3-1,-4-3-1744,-1-1 0,0-9 1919,-2-3 0,-10-23 0,3-7 0</inkml:trace>
  <inkml:trace contextRef="#ctx0" brushRef="#br0">4987 16941 9319,'0'10'2202,"0"0"-1575,0 0 1,0 5 64,0 0 1,1 5-268,4 0 0,4 5-70,6-5 0,0 5-264,0-5 0,0 5 59,0-5 0,5 0-187,-1-5 0,1-2 93,-5-3 0,0 2 60,0-7-183,0 0 0,-1-12-139,-4-3 1,1-8-257,-6-2 1,5-7-382,-5 2 1,5-8 314,-5-2 528,7 0 0,3-41 0,-3 32 0,-1 0 0</inkml:trace>
  <inkml:trace contextRef="#ctx0" brushRef="#br0">5496 17076 7612,'2'9'731,"3"-4"0,-2-2-51,7 2 1,-5-3 904,5 3-1380,0-4 1,5-6 0,1-1 0,3-3-1,1-2 102,-2-3 1,-3-1-256,-5 0 1,2 5-460,-7 0 0,0 0 140,-5-5-124,0 0 0,-2 2 299,-3 3 0,-5-2 0,-8 7 0,-2 2 1067,1 1 0,-2 2-479,1 0 1,0 7 397,5 3 0,0 3-392,0 2 0,7 5-174,3 0 0,3 7-139,2-2 0,0 3-33,0 2 1,7 0-225,3 0 0,5 0-329,4 0 0,0-7-1464,6-3 0,0-3 1861,5-2 0,11-31 0,8-13 0,3-1 0,0 0 0</inkml:trace>
  <inkml:trace contextRef="#ctx0" brushRef="#br0">6215 16882 7604,'0'21'0,"1"-4"0,3 4 0,2 1 1696,3 3-1235,-6-3 1,10 6 0,-3-3 0,4 5 0,1 3-78,0 2 1,3 5-1,-1-3 1,-4 1-319,0 4 0,-1-4-119,-2 2 0,1-7-935,-6 2 740,0-10 0,0 2 0,0-7 0,-1-2 0,-4-3-1371,-5-5 1619,3-3 0,-31-61 0,-1-12 0</inkml:trace>
  <inkml:trace contextRef="#ctx0" brushRef="#br0">6230 16852 7604,'-9'0'1065,"3"6"177,6-4 0,6 6-546,4-3 1,9-3-856,1 3 0,8-3 0,0-2 0,5 0-70,1 0 0,2 0 136,-1 0 1,-5 0-309,-5 0 379,-6 6 1,2 3 0,-8 5 0,-3 3 0,-5 1 18,-3 2 0,-10 7-28,-7-2 0,-2 8-68,-8 2 0,0-1-52,-5-9 1,5 1-227,0-6 1,7 0 46,-2-5 1,5-5 329,5 0 0,17-47 0,9-6 0</inkml:trace>
  <inkml:trace contextRef="#ctx0" brushRef="#br0">6739 16926 7604,'-2'10'917,"-3"0"1,4-5-454,-4 5 0,1 0 57,-1 5-180,4 0 1,-6 0 334,7 0 1,2 2-342,3 3 0,-2-3-83,7 3-83,-7-4 0,9 1 0,-5 1 107,1 2 0,-5 0 0,4-7-93,-1-3 1,-2 2-345,6-7-38,-7 0 0,5-12-216,-3-3 0,-3-8 161,3-2 1,2-7-171,-2 3 1,1-5 245,-1-1 0,-1 5 20,6 0 0,-2 5-54,2-5 0,3 7-247,-3-2 0,9 8-938,1 2 1397,6 0 0,15 5 0,8 2 0,8 0 0,-1 0 0</inkml:trace>
  <inkml:trace contextRef="#ctx0" brushRef="#br0">7398 16941 7604,'-15'0'1713,"0"2"-1219,0 3 1,0-3-203,0 3 0,0 1 138,0-1 0,0 7-151,0-2 0,0 3-233,0 2 0,5 0 85,0 0 1,7 0-8,-2 0 0,5 5-58,5 0 1,3 0-170,7-5 0,0-2-135,0-3 1,5 2 149,0-7 0,7 0-117,-2-5 0,-4 0 33,-1 0 1,2-2 97,-2-3 1,5-3 171,-5-7 0,-2 0 203,-8 0 1,2-5-85,-7 0 1,5-5 77,-5 5 0,0-5 253,-5 5 1,-7-5-177,-3 5 0,-5-5-174,-5 5 0,-3 1-481,-7 4 1,0 0-677,0 0 0,2 1 245,3 4 1,-2 4-1411,7 6 2124,0 0 0,12 26 0,1 8 0</inkml:trace>
  <inkml:trace contextRef="#ctx0" brushRef="#br0">7622 16522 7604,'0'15'770,"0"0"1,0 0 1026,0 0-1494,0 0 1,0 7 0,2 3 0,1 4 0,4 5 0,1 2 0,4 1 675,1 0 0,2 8-877,0-5 0,0-1-180,0-9-389,0 0 0,0-1 0,-1-4 1,-3-5-2857,-1-4 3323,0-7 0,-15-23 0,-5-11 0</inkml:trace>
  <inkml:trace contextRef="#ctx0" brushRef="#br0">7712 16822 9402,'-8'0'1025,"1"0"0,7 1-671,0 4 1,9-3-44,6 3 1,1 2-209,9-2 0,0 1 0,5-2 0,2 1 52,3-2 0,-4 4-232,4-2 1,-8 5 102,-2-5 1,-7 6 0,0-1 0,-6 3 87,-7 2 0,-3 0-56,-2 0 1,-7 2-31,-3 3 0,-8-3 1,-4 4-1,-1-1-337,-4 0 1,4-1-374,-2-9 0,7 3 0,-2-5 682,3 1 0,2-29 0,0-14 0</inkml:trace>
  <inkml:trace contextRef="#ctx0" brushRef="#br0">8117 16552 7588,'-5'10'1934,"0"0"1,0 0-2427,5 5 0,-2 2 1416,-3 3 0,3-2-359,-3 7 1,5 5-321,5 5 0,-1 1-211,6-1 0,0-3 0,5 3 0,0-4-705,0-1 0,0-5-495,0 0 0,-1-6 1166,1 1 0,7-24 0,1-6 0</inkml:trace>
  <inkml:trace contextRef="#ctx0" brushRef="#br0">8431 16911 7588,'-7'9'1100,"6"-3"-16,-6 1-471,7-5 1,2 4-359,3-6 0,3 0 0,7 0 0,0 0 59,0 0 1,0 0-122,0 0 0,0 0-209,0 0 0,0-1 88,0-4 1,-7 1-321,-3-6 120,-3 7 1,-9-4 0,-3 7 0,-3 0 157,-2 0 1,-5 0 785,0 0 1,0 7-366,5 3 1,0 3-119,0 2 0,2 2-72,3 3 0,-2-3-342,7 3 0,-1 1-17,1-1 0,3 5 7,-3-5 0,5 0-371,5-5 0,3-2-846,7-3 1,0-3-1851,0-7 3158,7 0 0,34-33 0,16-9 0</inkml:trace>
  <inkml:trace contextRef="#ctx0" brushRef="#br0">8791 16852 7586,'-5'15'0,"0"0"0,-5 0 909,5-1 0,-5 1-114,5 0 1,-5 0 235,5 0 1,-5 5-707,5 0 0,0 0-187,5-5 0,0 0 55,0 0 0,0 0 0,0 0 0,0-5-41,0 0 155,0 0-887,6-1 1,-2-3 161,6-6 0,-5 0-149,5 0 1,-5-6 187,5-4 0,0-9-91,5-1 0,0-5 189,0 5 1,-1-6 302,1 1-128,0-4 1,2-1-1,1 0 36,2 1 241,0-1 1,-5 5 0,0 1 131,0 3 1,0 2 1348,0 9-795,-6-3-204,4 18 1,-12-3 0,4 14 256,-3 4-573,-2 4 1,0 11-1,0 0-31,0-2 1,0 3-154,0-1 0,0 0-65,0-5 0,5 0 105,0 0 0,5-6-442,-5-5-341,7-2-684,-4-9 911,7-1 1,-7-19 0,-1-4-919,0-6 1,-4 2 746,7-5 0,-5 0 79,5-5 0,-7 2 555,2 3 0,2-2-113,-2 7 132,7-6 0,-9 14 1,5-3 842,-1 2 754,5 0-1192,-4 4 1,7 3 541,0 6-497,0 0-515,0 6 0,0 3 0,0 7 63,0 4 0,-5-3 42,0 3 0,-2 3-72,2 2 0,-2-2-190,-3 2 0,-3 0-292,3 5 121,-3-6 1,-1 2 0,3-6-2519,1-2 2792,0-8 0,1-56 0,3-21 0</inkml:trace>
  <inkml:trace contextRef="#ctx0" brushRef="#br0">9809 16717 7586,'0'10'1944,"0"0"1,0-5-469,0 5 0,0-5-175,0 5-949,-7-7 0,-1 9 1,-5-6-225,3 3 1,-4-4-1,4 3 1,-1 0-40,1 1 1,-4-4 73,4 5 1,2-5-261,-2 5 0,5-2-21,-5 2 1,5 2 0,-3-6 0,1 3-194,4 2 1,1-3 92,2 2 1,0-5 78,0 5-303,0-6 1,2 9 313,3-3 0,3 3 0,7 1 0,0-3 239,0-1 0,5-1-58,0 1 1,0 3 795,-5-3 0,0 3-26,0 2 204,0 0 1,-5 0 0,-2 0 231,-1 0-656,-2 7 1,-5-6 0,0 4-111,0-3 1,-2-2-302,-3 0 1,-3 0-1382,-7 0 1,-2-7 760,-3-3 0,2 2-1710,-7-2 1132,7 0 0,-6-7 1,6-3 1005,-2-5 0,-6-36 0,2-11 0</inkml:trace>
  <inkml:trace contextRef="#ctx0" brushRef="#br0">10168 17091 7582,'7'22'1819,"-4"-7"311,7 0 0,-6 0-982,1-5-2396,-4-4 941,-1 8 1,-1-13 967,-4 4-262,3 4 1,-6-8-699,3 4 77,3-3 222,-5-2 0,-6-40 0,-4-10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11892 8116 7622,'0'-10'709,"0"-1"1190,-7 7 164,5-10-1298,-5 5 0,9 0-354,3 4 0,-3 5-312,3 5 0,-3 8 0,-2 12 0,0 10 18,0 10 1,0 6-152,0 13 0,0 6 1,-2 3-1,-2 3-140,-1 6 1,-7-6-434,1-6 1,4-11-79,2-6 1,3-7 684,2-9 0,14-70 0,4-31 0</inkml:trace>
  <inkml:trace contextRef="#ctx0" brushRef="#br0">11780 6627 7698,'0'-16'0,"0"0"203,0 0 0,5 6 0,0-1 0,-1-1 485,-2-3 0,3 5 90,0-1-608,1 8 550,-6-5-309,0 8 1,0 8-134,0 2-154,0 4 0,0 2-93,0 0 0,0 2 0,0 2 0,-2 3-4,-3 2 0,3-4-92,-3 6 1,1-2 77,-1 1 0,3 5 1,-5-5-1,1 5 31,1 1 0,0-6-84,5 1 1,-2 0 26,-3 5 0,3-6 0,-4 1 1,5 0-46,1-2 0,0 5-85,0-3 0,-6-4-404,1-2 373,0 4 0,5-7 0,0 3-484,0-3 1,0-8-1,0 1-1289,0 2 1326,0-6 621,0 0 0,14-43 0,4-8 0</inkml:trace>
  <inkml:trace contextRef="#ctx0" brushRef="#br0">11540 9365 7838,'0'-16'-80,"-6"0"0,1 0 0,1 0 0,3 0-59,1 0 1,7 5-1,3 2 1,5 2 231,1 4 1,5 1-140,0 2 199,1 0 0,-5 0 0,3 0 0,1 0 1,-3 2 825,-5 3-763,1 4 0,-7 7 0,4 0 0,-6 2 140,-3 3 1,-8-1-197,1 6 0,-7-4-49,1 4 0,2 1 0,-2 5 0,-1 0-117,-2 0 1,3 0-45,0 0 1,2 5 77,-1 1 0,-3 6 0,6-1 1,0 5 32,0 5 1,2-3-102,5 3 0,0 3-62,0-3 0,0 0 1,0-5-1,0-1-160,0-5 1,0-3 82,0-7 0,0-12-1183,0-4 1362,0-11 0,7-69 0,2-25 0</inkml:trace>
  <inkml:trace contextRef="#ctx0" brushRef="#br0">12036 4979 8326,'0'-16'-146,"0"0"1,0 0 0,0 0 694,0 0 0,0 5 0,0 0-118,0-1-339,0 5 91,0-8-85,0 14 1,0-5-85,0 12 0,0 4-50,0 12 0,0 3-273,0 7 306,0 0 1,0 7 0,-2 5 0,-2 8 0,-3 5-33,-2 0 1,4 0 33,-6-4 1,6 2-23,-6 4 1,8 3-1,-2-7 1,3-2-190,2-4 1,0-7 129,0 1 1,0 0-140,0-11 0,0 1-29,0-11-118,0 6 1,2-10 0,3 3 367,6-3 0,38-45 0,12-10 0</inkml:trace>
  <inkml:trace contextRef="#ctx0" brushRef="#br0">12580 9365 8339,'-9'-25'-438,"2"2"0,9 7 0,3 2 329,6 3 0,-2 2 437,1 4 1,-1-4 464,2-7-156,3 7-420,-12 2-292,5 7 1,-7 7-8,0 4 0,0 3 86,0 2 1,0 7 0,0 4 0,0 3-8,0 2 0,-5 2 116,-1 3 0,-1-1 1,2 6-1,-4 3 272,0 1 1,0-3-269,4-1 1,1-1-25,-6 2 0,6 1 1,-3-6-1,2-3-189,-1-1 0,1-2-39,5 0 0,0 4-94,0-4-8,0 3 1,0-15 0,0 5-763,0-2 35,0-2 964,0-5 0,7-21 0,2-6 0</inkml:trace>
  <inkml:trace contextRef="#ctx0" brushRef="#br0">13348 9269 8270,'-5'-11'-458,"0"1"841,1-3 315,2-1-516,2 5 1,7 2-37,4 7 1,-2 7-70,2 4 1,-8 5 5,2 5 1,-5 4-35,-5 7 0,-4 7-35,-7 4 0,-5 5 1,-2 7-1,-2 7-14,-4 6 1,-1 8 20,-2-1 1,2 9-101,3 1 1,4 0 0,9-6 0,3-5-462,6-4 0,5-5-753,5-1 1293,4 0 0,43 8 0,-22-36 0,0 1 0</inkml:trace>
  <inkml:trace contextRef="#ctx0" brushRef="#br0">12868 4883 18709,'2'-22'-1001,"1"1"0,5 1 1,0 3-1,3 1-289,-2 0 707,-2 7 0,-7 9 1402,0 10-964,-7 5 0,-2 1 1,-5 0 345,3 0 1,2-6-168,4 1 0,1 1-408,-6 10 1,4 1 445,-4 3 0,4 10-101,-4-4 1,1 5 0,-4 1 0,3 4-18,-3 5 1,1 6-405,1 0 1,-1 8 361,6-2-40,-6 3 0,10 2 1,-3 0-355,3 0 383,9-7 1,2 3 0,7-6-165,0-3 126,0-1 1,0-9 0,0-5-500,0-8 495,0 2 0,-5-12 1,-2 3 243,-2-3 1,-2-44 0,-5-12 0</inkml:trace>
  <inkml:trace contextRef="#ctx0" brushRef="#br0">13844 9333 8358,'0'-16'-107,"-5"0"1,0 0 0,1 0-1,2 0 279,2 0 0,2 0 0,2 0 0,3 2 183,2 3-419,1-3-2,6 5 1,0 0-1,0 4 27,0 3 1,-1 4-129,-5 3 1,3 4 152,-8 7 1,0 7-45,-5 4 74,0 3 1,0 4 0,0 3 0,0 6-1,0 3 199,0 2 1,-5 0-181,0 0 0,-6 5-17,6 1 1,-1 4 0,5-2-1,-3 0-60,-1 5 1,-1-6-21,6-2 1,0-3-241,0-2 252,8-7 0,-5 5 0,8-6-438,1-5 456,2 3 32,2-14 0,0-6 0,0-4 0</inkml:trace>
  <inkml:trace contextRef="#ctx0" brushRef="#br0">12372 6563 7647,'-9'-1'799,"4"-5"-396,3-4 1,7-6-1,2-4 1,2-1-88,4 1 0,-4 2-16,1 2-224,1 0 1,0 6 0,-1 1-87,3 2 1,-1 3 22,-1 9 1,-4 6 84,-7 10-60,0 4 1,0 7 0,0 2-1,0 4 1,-2 2 136,-3 1 0,1 6-124,-6-5 0,1 5-80,-2 1 1,-3 0-1,3 0 1,-3-2-265,-2-3 0,5-4-536,1-7 1,6-7 56,-1-4 45,3-3 727,2-2 0,7-29 0,2-6 0</inkml:trace>
  <inkml:trace contextRef="#ctx0" brushRef="#br0">13252 6547 7625,'-9'0'-128,"2"0"1,7-1 268,0-5 0,0 3 0,2-6 462,3 2 196,-3 1 0,12 6-36,-3 0 0,-2 8-566,2 2 1,-8 6-164,2 6 0,-3 2 0,-2 10 1,0 4 62,0 4 1,0 10-110,0 1 0,0 1-246,0-6 1,6 0-1,-1-2 1,-2-3-634,-1-6 1,4-10 890,-1-6 0,7-25 0,-3-6 0</inkml:trace>
  <inkml:trace contextRef="#ctx0" brushRef="#br0">14100 6403 7620,'-10'11'857,"-1"0"0,6-1-575,-6 6 1,8 0 0,-3 2 0,4 2 0,2 3 0,0 2 124,0 3 1,0 2 0,2 2-1,2 1-107,1-1 0,8 0-234,-3 0 0,3 0 0,-1-2 0,-1-2-27,1-1 0,-3-6-52,2 6 1,-8 0-175,3 5 0,1-2 1,-2-2-1,-1-3-339,-3-2 0,-1-1-728,0-6 1254,0-7 0,-7-24 0,-2-11 0</inkml:trace>
  <inkml:trace contextRef="#ctx0" brushRef="#br0">14581 6451 8508,'-9'0'2774,"2"0"-2427,7-7 1,1 5 116,5-3 1,3 3-233,7 2 1,-8 2-1,0 5 1,-3 9 134,0 9 0,1 7-218,-6 6 0,5 10 144,0 10-246,1 5 0,-5 6 0,3 0 0,1-1 0,1-4-394,1-5 0,-5-10 1,5-8-1,0-3 1,3-10-464,5-10 1,-1-11 530,-3-12 1,1-4 278,-7-7 0,1-29 0,-6-6 0</inkml:trace>
  <inkml:trace contextRef="#ctx0" brushRef="#br0">14773 9237 7665,'-11'5'934,"0"1"-343,8 6 1,-10-8-75,8 6 0,0-4-285,5 4 1,0-4-5,0 4-121,0-6 0,0 10 0,1-3 0,3 5 0,1 5 219,-1 6 0,3 10-161,-2 6 0,8 15-93,-3 6 0,-1 17 0,2 2 0,-6-38 0,1 1-89,-2 3 1,1 0 0,-1 0-1,0-1-123,0-2 1,-2-1-1,0 35 7,3-10 0,-3-13 0,-2-11 1,0-12-663,0-11 1,1-13-1127,5-4 1921,-4-5 0,12-43 0,-5-12 0</inkml:trace>
  <inkml:trace contextRef="#ctx0" brushRef="#br0">15253 6371 7619,'-9'0'416,"0"0"285,4 0-192,3-7 821,-5 5-342,7-5-715,0 7 0,0 2 0,0 3 248,0 6 0,2 5-335,3 5 1,-3 4-150,3 7 0,2 8-12,-2 2 0,3 4 0,-5 4 1,2 2 4,-1 1 0,3 6 8,-2-6 1,1-5-814,-6-5 0,2-9 0,1 0 0,2-8-1117,-1-3 1310,-2-8 582,-2-8 0,0-43 0,0-8 0</inkml:trace>
  <inkml:trace contextRef="#ctx0" brushRef="#br0">2801 9493 7604,'-9'-7'259,"-5"3"0,3-5 0,-1 1 1,-1 0-1,4 0 875,2-1 0,-5-2 1,3-5-771,0 0 0,-3 5 0,4 1 0,0-1-176,-5 2 0,1 0-13,1 4 0,-3 3 0,3-3 0,-9 5-7,-1 5 1,-2 4 70,2 7-148,-4 7 0,-7 2 0,0 9 27,0 3 0,0 4 0,2 7 1,3 0 109,6 0 0,3 5-109,2 1 0,7-1 123,3-5-483,5 0 0,15 0 1,7-2 1,8-3 0,3-5 0,2-12 0,1-6-161,2-8 1,6 1 197,-6-8 0,6 0 314,-6-5 0,3-1 218,-3-5 1,-1-3 801,6-7-883,-6-7 0,8-2 0,-5-7 1110,2 0-1069,-5 0 1,1 0 0,-8 0 654,-3 0-789,-6 0 1,3 0-1,-9 0 54,-3 0 0,-4 5-180,-7 1 0,-2 4-62,-3-4 0,-4 1-236,-7-2 0,-5-1 147,-1 6-540,-6 1 1,3 3 0,-7-1-286,0-3 71,0 8 0,0 2 0,0 6 220,0 3 1,0 1 410,0 2 0,7 0 244,4 0 0,-26 28 0,-4 8 0</inkml:trace>
  <inkml:trace contextRef="#ctx0" brushRef="#br0">17878 6483 7931,'-11'0'454,"2"2"-65,2 4 1,2 2 0,5 8 0,0 0-178,0 0 0,0 6 0,0 1 0,0 0 376,0 0 1,0 6-98,0-3 1,0 5-135,0 1 1,0 5-44,0 0 1,0 1 58,0-6-285,0 0 1,-6 1 0,1 3 0,1 0 0,1-4 21,-2-4 1,3-3-82,-4 2 0,3 1-285,-2-7 0,3 1-761,-4-6 102,5 0 383,1-7 235,0-2 244,0-7 232,0 0 217,0-7 0,0 3 302,0-7-496,0 8 0,0-11 0,0 3 95,0-3-240,0-2 1,0 3 0,0-1-209,0-4 0,0-1 103,0 3 1,1 0-104,5 0 1,-4 0 33,3 0 0,2 0 24,-2 0 99,1 0 0,-1 0 1,2 0 44,2 0 1,-4 1 116,6 5 0,-2-4-4,2 3 0,3 2-85,-4-2 1,5 6 53,1-6-248,0 8 0,0-4 0,1 7 39,5 0 1,-4 0-67,3 0 1,-3 1 82,-2 5 0,0 3-9,0 7 0,-2 0 671,-3 0-441,3 7 0,-11-4 0,6 8 443,-2 1 0,1-3-240,-3 2 1,-3-6-19,3 6 1,-3-7-113,-2 1 1,5 2-322,0-2-39,1 1 0,-6-12 0,0 1-77,0 2 0,0-5-430,0 3 252,7-7-1826,-5 3 1060,5 0-200,-7-5 1,2 5 1345,3-7 0,4-36 0,7-8 0</inkml:trace>
  <inkml:trace contextRef="#ctx0" brushRef="#br0">18518 6964 7621,'0'-16'1457,"0"0"1,0 5-847,0 0 1,0 6 455,0-6-477,0 8-513,0-4 109,0 7 0,0 1 109,0 5-170,0 3 0,0 12 1,0 0 258,0-1-229,0 5 0,5-2 0,1 5 25,-3-1 0,1-7 0,-1 1 0,3-3 80,-3-2 0,6 0-172,2 0 1,-2-2-327,1-3 221,1-4 0,5-7-343,0 0 1,0 0 175,0 0 1,0-13-113,0-3 0,0-5 106,0 0 0,0 1 93,0-7 0,-5 8 93,-1-3 1,-1-1 174,2 2 0,-2 0 170,-4 5-175,-3 0 23,5 0 1,-5 7 179,3 3-376,-3 5 1,5 2 106,-7 5 1,0 3 0,0 7 0,0 5 27,0 0 0,0 8 130,0-3 1,2-1-299,3 2 1,-3-6 33,3 6 0,-3-2-265,-2 2 1,2-2-344,3-4 0,-3-3-663,3 3 1,2-3-820,-1-2 2096,6-7 0,4-38 0,9-15 0</inkml:trace>
  <inkml:trace contextRef="#ctx0" brushRef="#br0">19126 6964 7621,'-9'0'3164,"2"7"-2362,7-5 1,0 6-188,0-2 0,0-3-231,0 8 1,0-6-89,0 6 0,0 0-126,0 5 1,0-6-1,0 1 1,0 0 124,0 5-202,0 0 0,0 2 0,0 1 1,0 2-11,0-1 0,2-4-306,3-5-178,-3 3 150,5-5 0,-5 0 0,1-6 0,4-6-392,2-8 0,-3-5 326,4-5 1,1-2-58,5-4 1,-5-3 148,-1 3 1,1-2 247,5 3 0,-2-3 378,-3 8 0,3 0-56,-3 5 0,1 0 374,-1 0 0,3 1 302,-3 5 393,3 3-1125,2 7 0,-2 1-132,-3 5 1,1 3 49,-6 7-100,-1 0 1,0 5 0,1 2-69,-3 2 54,-1-5 1,-2 8-1,0-7-156,0-1 0,0-2-2,0-2 1,0 0 112,0 0-252,0-7 1,0 0-54,0-4-111,0-3 0,0 3-492,0-10 428,0-11 1,5-2-1,3-5-88,0 0 0,1 3 53,2-7 1,3 8 425,-3-3 0,-2-1-44,1 2 0,1 5 939,5 5-542,-7 8 0,5-10 1,-3 8 1107,3 1-1180,-5 3 1,5 2 0,-5 5 131,0 4 1,5 5-226,-3 1 0,-4 0-161,-2 0 0,3 0-762,-3 0 1,6 0 388,-6 0 0,2-2-1062,-2-3 0,-3 3 52,3-3 692,4 3 1,-7-4 704,3 1 0,-3 0 0,-2 5 0</inkml:trace>
  <inkml:trace contextRef="#ctx0" brushRef="#br0">20166 6884 9567,'-9'-2'7219,"4"-4"-6685,-4 5 1,6-8-457,-8 3 1,6 5-26,-6-5 1,6 5 0,-6 1 94,-1 0 0,3 5-39,-2 0 1,6 9-82,-6 3 1,0 4 58,-5 6 1,6 3-1,1-5 1,2 1 99,3 1 0,1-2-559,-3 2 0,4 1-28,-3-7 1,5-1 0,4-8-1,3-3-261,2-2 0,1-1 104,6-6 1,0-7 237,0-4 1,0-3 0,0-4 0,0-2 80,0-1 0,-5-6 141,0 6 0,-1-6 128,6 6 1,-5-6 0,0 6-1,-1 1 784,-1 3 15,5 1 333,-5 0-800,0 7 1,0 3 349,-3 12-442,-5 3 1,6 8 0,-7 3 577,0 1-738,0 8 1,0-10 0,0 6-26,0-2 0,0 0-557,0-1 0,0-4-265,0 3 0,0-3-2004,0-2 350,0 0 2390,0 0 0,0-36 0,0-8 0</inkml:trace>
  <inkml:trace contextRef="#ctx0" brushRef="#br0">20502 6916 14095,'-8'0'1276,"0"0"1,7 7-881,-5 3 0,5-1-225,-5 2 0,4 0 0,2 5 0,0 0 78,0 0 0,0 0-317,0 0 0,-5 0-4,0 0 0,-1-6-86,6 1 0,0-6 45,0 6-1835,0-7 1198,0 3 1,2-9-1,2-3 1,3-8-53,2-6 0,0-1 479,1-7 0,5 6 220,-5-6-28,4 8 1,2-6-1,0 5 210,0-1 1,1 1-1,-1 8 1,0 1 1564,0-1-828,0 5 0,0 1-314,0 12 1,-8 3 572,-2 7 0,1 5-133,-2 0-435,1 8 0,-6-4 0,0 7 350,0 0-696,0-7 1,0 3 0,0-7-383,0-1 1,0 3 183,0-2 1,0 1-485,0-6-1137,0 0-2653,0 0 3238,0-7 0,0-4-562,0-10 0,0-4 1635,0-7 0,14-29 0,4-6 0</inkml:trace>
  <inkml:trace contextRef="#ctx0" brushRef="#br0">21063 6948 12308,'16'0'1041,"0"0"-637,0 0 1,0 0-1,0 0 1,0-2 457,0-3 1,-6 1-330,1-7-447,0 8 0,-1-11-77,1 3 1,-2-3 0,2-2-246,-6 0 1,-3 0-93,-2 0 0,-2 7 261,-3 3 1,-4 5 0,-7 1 0,0 0 295,0 0 0,0 1 496,0 5 0,0 3-318,0 7 0,0 7 1,0 2-1,1 1 344,5 1 0,-3 0-394,8 5 1,-6 0-286,6 0 1,0-2 118,5-3-416,7 3 1,2-12 0,7 3-613,0-3 98,0-9 1,5-2-1,2-7-162,2 0-966,-5 0 0,8-7 1867,-7-4 0,36-25 0,4-6 0</inkml:trace>
  <inkml:trace contextRef="#ctx0" brushRef="#br0">21687 6483 7613,'-11'0'537,"1"0"0,1 2 757,-2 4 0,4-3-522,7 8 0,-6-6 171,1 6 1,0 5 496,5 5 1,0 8-722,0-3 0,2 12 602,3 4 0,-3 5-466,3 1 0,-1-6 367,1 1-1076,-3 0 0,5-1 0,-7 1 0,0 0 0,0-4-971,0-7 0,0 0 561,0-5 0,-2-4-1716,-3-2-1284,3-3-1529,-5-9 3521,7-2 1272,0-14 0,21-66 0,-7 25 0,-1 0 0</inkml:trace>
  <inkml:trace contextRef="#ctx0" brushRef="#br0">21975 6852 7613,'-9'7'2475,"-5"2"0,7 7-2014,-4 0 1,4 0-1,7 0 1,0 0 133,0 0 0,7 0-209,4 0 1,-2-2-143,1-3 1,1 1-219,5-7 30,7 8 1,-5-11-1,3 3-1225,-3-3 0,-2-2 0,0 0-1578,0 0 0,0-7 1546,0-4 1201,-7 4 0,34-57 0,1-7 0</inkml:trace>
  <inkml:trace contextRef="#ctx0" brushRef="#br0">22343 6804 8615,'0'8'3405,"-2"7"-2589,-3-5 1,1 5 303,-6 1 1,-3 7-540,-8 3 0,1 12 303,-6 4 0,-1 10-441,-5 1 1,5 8 0,1-2 0,-3 3 412,-1 2 0,-2-7-571,0-4 1,5-3-698,1-2 0,1-4 1,-2-3-1,6-7-1272,3-4 0,7 2-1090,1-10-204,-1-8 2110,-5-7 868,0-7 0,14-28 0,4-8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21911 8757 7692,'-9'0'928,"2"-8"-614,7 7 0,7-12 0,4 6 1,3 0-1,2 0 121,0 3 0,0-3 0,0 2 0,0 0 85,0-3 0,-5 7-315,-1-5 0,1 5-132,5 1 1,-7 7-199,-4 3 1,-12 6 0,-9 7 0,-9 9-203,-5 9 1,-15 6 159,-3 1 0,-17 9 77,31-26 0,-2 2 0,-5 2 0,-3 1 1,-3 4-1,-2 2 0,-3-1 0,-1-1 199,-2 1 1,0-2 0,2 0 0,1-1-163,1-5 0,0-2 0,6-3 0,2-1 96,2-2 0,2-2 0,-33 16 1,15-12-1,11-6-252,12-3-566,10-9-67,8-2 1,8-7-1,10 0 842,12 0 0,10-43 0,8-10 0</inkml:trace>
  <inkml:trace contextRef="#ctx0" brushRef="#br0">20839 9093 7698,'-25'7'397,"3"4"0,5 3-247,1 2 0,0 7 461,0 4 1,0 10-181,0 6 0,0 3 249,0 2-548,0 0 1,5 0-1,2-2 1,2-3-1,3-6 82,3-3 0,1-7-213,0-1 0,5-6 0,4 1 0,3-5 108,6-5 0,3 3 72,1-3 0,10-4-63,10-2 1,5-3 0,2-2-1,6 0 1,10 0 1,4 0-501,6 0 0,3-5-1072,-4-1 1083,5 1 1,-6 5 0,-8 2 369,-9 3 0,0 2 0,-13 4 0,-4-6 0,-3-3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1BC07-51E3-B341-B74B-88103C8CF1EC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347B1-37CE-674A-8041-56C3961F3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0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347B1-37CE-674A-8041-56C3961F3D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3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Magnus Carlsen peak rating 2882 (according to Wikipedia 2025-08-31). Stockfish often quoted as &gt;4000.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347B1-37CE-674A-8041-56C3961F3D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40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347B1-37CE-674A-8041-56C3961F3D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D9A5-663A-6B70-209E-4BA61FC2E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F2EDB-6422-0730-EA93-C8FDDFD51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F4487-F2BA-2539-887D-A15677817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7957E-943B-66B1-F2B1-A8403720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BB8CB-6D3A-BA64-7C71-E161AD18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3404-7348-C52E-4355-CBB91770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FD088-464B-78E7-7E8A-12045E4D4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05EDF-EE5D-AA74-F775-3CCCC959B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DB546-1F45-70E4-BF91-5FCC0D336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96559-3959-31F3-D744-3C009566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65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9084E-E417-D179-F36B-B08F147DE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A2CC1-7E36-E998-4E74-A5C5B4582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C4628-329E-F785-655B-816B56DF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E113-9C31-316A-5E78-8C601BB4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82B40-711A-79FC-7719-92546969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2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7F5F-8F1D-BFF5-D995-6BBC9DE6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4B497-FAF5-21DF-6C5B-672CE37F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5B51-5F70-C81F-B37C-EEE8DEFD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16AA8-1C1F-BD5B-D388-3F1ED19F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CA96F-53D4-5EFF-BDAC-6647F1A3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1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D9B3-0B10-7F36-58A9-0981703E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779B2-B758-6DB5-0383-513A7E15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7053E-6443-895F-8AFD-5ED04938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4F931-F74D-4941-A016-9CAC9CE5C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83A26-F0EE-C493-F026-97D75F26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6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E411-5F59-DADF-38EE-66E62682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51511-3479-61BF-47A2-A6D597A79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6FDA0-B7CF-DC26-DEAD-48CCCB6C5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8CBA4-72D8-3F15-E021-0A43756E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72C47-2343-1752-2114-1456A42F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2D8AE-967C-B561-F030-23FF1D6E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9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266D-1F23-6F28-11DE-C98402DF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B04C5-BBF9-EED1-4101-325794375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9B7B9-6825-0313-1756-33322EED3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FB694-8690-624F-927E-517B05F3D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E3F34-77FA-D49D-3F67-8F3C2B120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58F94-5A5B-D322-F8DB-BBBDD78C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599D9-2EAB-D91B-672E-CA44D865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54419-D5EC-709E-A899-4DC07539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1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163C-7F7C-9CB3-1ABC-BA69BFD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7896C-8F34-7B50-B61A-9EC31268E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7E9AC-E6B1-C0A6-3133-7A2118E8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76BE-600C-C7AE-C179-F99D929D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7DFD4-7EC7-C715-0D29-EBF87B11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4A70C-178B-8ECA-9653-7CE63CF9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53298-6594-34C6-F697-8A2A7905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BC27-4A3A-3A54-BD59-9E5F556D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DBFF2-E449-CA66-8C3A-D0A262DE4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4C57E-92DD-AF1D-163E-8F2E429D1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0BAA1-BB57-26E0-9FB8-3CBF0F5E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F507C-E19C-D646-539C-BB169D135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D973-6095-0A62-295F-145FB6CC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4EC6-7A97-9398-6BC8-5153F15B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466E6-882D-C645-1E02-E59900085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F6221-3670-EFD6-FEC4-D99253047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AE1C6-6DAD-18A8-A432-52F108CF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1F0D4-63BD-AEF4-3489-E5B1DEB98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E736A-655F-BD63-2977-8F29A0EE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8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6137E-0332-66EB-BA13-CF650210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5D3A8-822D-5F99-7E77-0A2C072A8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F7A00-8BAD-629F-BA3B-962CC19F3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EF0A53-0DFF-0148-A23E-BC101EC1655A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3D42-AAAA-25BF-B2FC-E98E6475F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4541C-057B-DA97-BD13-55DB514AB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F60C1F-40CB-9A45-8DEA-BB622076F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8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l.acm.org/doi/pdf/10.1145/3022181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dFLEfRr3Q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idjourney.com/explore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02/03/everywher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jstor.org/stable/2251299?seq=1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customXml" Target="../ink/ink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customXml" Target="../ink/ink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zdnet.com/article/computer-chatbot-eugene-goostman-passes-the-turing-test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customXml" Target="../ink/ink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oertzel.org/who-coined-the-term-agi/" TargetMode="External"/><Relationship Id="rId2" Type="http://schemas.openxmlformats.org/officeDocument/2006/relationships/hyperlink" Target="https://web.archive.org/web/20110529215447/http:/www.foresight.org/Conferences/MNT05/Papers/Gubr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ind.google/research/publications/66938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ind.google/research/publications/66938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ind.google/research/publications/66938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bu.edu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ahirp@bu.edu" TargetMode="External"/><Relationship Id="rId2" Type="http://schemas.openxmlformats.org/officeDocument/2006/relationships/hyperlink" Target="mailto:jconsidi@bu.edu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en.wikipedia.org/wiki/I,_Robot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ooks.google.com/books?id=19kDAAAAMBAJ&amp;pg=PA805#v=onepage&amp;q&amp;f=fals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en.wikipedia.org/wiki/Phalanx_CIW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zlJtohZSsfY&amp;rco=1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rammarly.com/ai-agents/expert-review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248F-6807-B345-9BF4-3E7F39D35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Graduate Artificial Intelligence</a:t>
            </a:r>
            <a:br>
              <a:rPr lang="en-US"/>
            </a:br>
            <a:r>
              <a:rPr lang="en-US"/>
              <a:t>CS 640</a:t>
            </a:r>
            <a:br>
              <a:rPr lang="en-US"/>
            </a:br>
            <a:r>
              <a:rPr lang="en-US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A7B9F-F03C-066A-38CE-5D4D1345DC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Jeffrey Considine</a:t>
            </a:r>
          </a:p>
          <a:p>
            <a:r>
              <a:rPr lang="en-US" err="1"/>
              <a:t>jconsidi@bu.edu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3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7332-90C3-7B4D-2E71-0953824B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5096F-0E65-88F2-0EEE-67B4C056D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It’s Not the Algorithm, It’s the Data (2017)</a:t>
            </a:r>
          </a:p>
          <a:p>
            <a:r>
              <a:rPr lang="en-US">
                <a:hlinkClick r:id="rId2"/>
              </a:rPr>
              <a:t>https://</a:t>
            </a:r>
            <a:r>
              <a:rPr lang="en-US" err="1">
                <a:hlinkClick r:id="rId2"/>
              </a:rPr>
              <a:t>dl.acm.org</a:t>
            </a:r>
            <a:r>
              <a:rPr lang="en-US">
                <a:hlinkClick r:id="rId2"/>
              </a:rPr>
              <a:t>/</a:t>
            </a:r>
            <a:r>
              <a:rPr lang="en-US" err="1">
                <a:hlinkClick r:id="rId2"/>
              </a:rPr>
              <a:t>doi</a:t>
            </a:r>
            <a:r>
              <a:rPr lang="en-US">
                <a:hlinkClick r:id="rId2"/>
              </a:rPr>
              <a:t>/pdf/10.1145/3022181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893E-06C0-C715-88CE-73E89297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33" y="6600"/>
            <a:ext cx="5925966" cy="50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1F2CA-9AF7-9CC3-FF29-D0519B23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CB29-3D4F-AC26-B0BA-D99BB503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DB6A-D1FA-B850-0B8F-4C5F79219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AlphaZero (2017), </a:t>
            </a:r>
            <a:r>
              <a:rPr lang="en-US" err="1"/>
              <a:t>StockFish</a:t>
            </a:r>
            <a:r>
              <a:rPr lang="en-US"/>
              <a:t>, Leela Chess Zero…</a:t>
            </a:r>
          </a:p>
          <a:p>
            <a:endParaRPr lang="en-US"/>
          </a:p>
          <a:p>
            <a:r>
              <a:rPr lang="en-US">
                <a:hlinkClick r:id="rId3"/>
              </a:rPr>
              <a:t>Why AI Chess Bots Are Virtually Unbeatable (ft. </a:t>
            </a:r>
            <a:r>
              <a:rPr lang="en-US" err="1">
                <a:hlinkClick r:id="rId3"/>
              </a:rPr>
              <a:t>GothamChess</a:t>
            </a:r>
            <a:r>
              <a:rPr lang="en-US">
                <a:hlinkClick r:id="rId3"/>
              </a:rPr>
              <a:t>) | WIRED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C3CFA-9670-BBFD-21FC-CCF21A284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2" y="67792"/>
            <a:ext cx="5919537" cy="45863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93BBC6-9459-E9A7-8325-9B0F653AE83F}"/>
                  </a:ext>
                </a:extLst>
              </p14:cNvPr>
              <p14:cNvContentPartPr/>
              <p14:nvPr/>
            </p14:nvContentPartPr>
            <p14:xfrm>
              <a:off x="1117800" y="2564640"/>
              <a:ext cx="4719240" cy="2720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93BBC6-9459-E9A7-8325-9B0F653AE8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8440" y="2555280"/>
                <a:ext cx="4737960" cy="27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19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82DAF-EA40-B182-E2DA-4D210AFAF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3C33-FD09-4970-702B-F1B9A4B1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0F84-EC34-CB4F-88AA-80B955A0C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Midjourney</a:t>
            </a:r>
            <a:r>
              <a:rPr lang="en-US"/>
              <a:t> (2022)</a:t>
            </a:r>
          </a:p>
          <a:p>
            <a:r>
              <a:rPr lang="en-US">
                <a:hlinkClick r:id="rId2"/>
              </a:rPr>
              <a:t>https://</a:t>
            </a:r>
            <a:r>
              <a:rPr lang="en-US" err="1">
                <a:hlinkClick r:id="rId2"/>
              </a:rPr>
              <a:t>www.midjourney.com</a:t>
            </a:r>
            <a:r>
              <a:rPr lang="en-US">
                <a:hlinkClick r:id="rId2"/>
              </a:rPr>
              <a:t>/explore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3ED3B-ECC4-B67A-7A0B-13CB19C7F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796" y="0"/>
            <a:ext cx="4341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05E70-5861-FE98-EA11-468C6D8DC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1737-63C8-DDF4-2007-CE5555EC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2732D-A9CD-B0C2-ED4C-664CB7B30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ChatGPT (2022)</a:t>
            </a:r>
          </a:p>
          <a:p>
            <a:endParaRPr lang="en-US"/>
          </a:p>
          <a:p>
            <a:r>
              <a:rPr lang="en-US" sz="1200"/>
              <a:t>https://</a:t>
            </a:r>
            <a:r>
              <a:rPr lang="en-US" sz="1200" err="1"/>
              <a:t>chatgpt.com</a:t>
            </a:r>
            <a:r>
              <a:rPr lang="en-US" sz="1200"/>
              <a:t>/share/68b49f0e-8df4-800c-bdd7-515a628470d3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DFD9A-EF29-92F0-A051-1697F311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208" y="0"/>
            <a:ext cx="64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2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98F1D-3D79-1A37-2C9D-7888747A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Effect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AB2A92-03CE-8F45-5B82-BA6BA32AB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“Every time we figure out a piece of it, it stops being magical; we say, 'Oh, that's just a computation.”</a:t>
            </a:r>
          </a:p>
          <a:p>
            <a:pPr marL="0" indent="0">
              <a:buNone/>
            </a:pPr>
            <a:r>
              <a:rPr lang="en-US"/>
              <a:t>-- </a:t>
            </a:r>
            <a:r>
              <a:rPr lang="en-US">
                <a:hlinkClick r:id="rId2"/>
              </a:rPr>
              <a:t>Rodney Brooks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5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A87F-0977-7EA0-4838-CFC86A9F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A1D6-B4FA-CE97-E726-A826D03B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0E208-6E56-360B-8770-E924EAFFD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0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7729-9E55-2ACC-4BC9-AF4289FF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Turing Test</a:t>
            </a:r>
            <a:br>
              <a:rPr lang="en-US"/>
            </a:br>
            <a:r>
              <a:rPr lang="en-US"/>
              <a:t>(1950)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2001-70F1-ADF1-56CB-48D909CFE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Computing Machinery and Intelligence (1950)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06B39-D57E-8605-F12F-574F7B02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0"/>
            <a:ext cx="5245100" cy="473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0859C-12D5-83FC-9502-9C75F6DB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00" y="5740400"/>
            <a:ext cx="51308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2A5818-436A-A843-DFBC-6D15CD4B3337}"/>
              </a:ext>
            </a:extLst>
          </p:cNvPr>
          <p:cNvSpPr txBox="1"/>
          <p:nvPr/>
        </p:nvSpPr>
        <p:spPr>
          <a:xfrm>
            <a:off x="7603958" y="505326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99DD61-9E46-CDEC-1F73-0F671C04E68B}"/>
                  </a:ext>
                </a:extLst>
              </p14:cNvPr>
              <p14:cNvContentPartPr/>
              <p14:nvPr/>
            </p14:nvContentPartPr>
            <p14:xfrm>
              <a:off x="8902080" y="466920"/>
              <a:ext cx="3157920" cy="2858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99DD61-9E46-CDEC-1F73-0F671C04E6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2720" y="457560"/>
                <a:ext cx="3176640" cy="28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72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2BFF-E5E6-4F09-CB9E-05EA4BCF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Eliza Chatbot</a:t>
            </a:r>
            <a:br>
              <a:rPr lang="en-US"/>
            </a:br>
            <a:r>
              <a:rPr lang="en-US"/>
              <a:t>(1964-1967)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94F90-FB13-148C-C665-1F130D7B4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Original version developed from 1964 to 1967 by Joseph </a:t>
            </a:r>
            <a:r>
              <a:rPr lang="en-US" err="1"/>
              <a:t>Weizenbaum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Screenshot from Emacs implementation via M-x doctor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1D675-0EE6-72B0-3CFF-8548D0CB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8" y="0"/>
            <a:ext cx="7090611" cy="42607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09FAF0-F354-854D-7A5E-2D3A236446DD}"/>
                  </a:ext>
                </a:extLst>
              </p14:cNvPr>
              <p14:cNvContentPartPr/>
              <p14:nvPr/>
            </p14:nvContentPartPr>
            <p14:xfrm>
              <a:off x="536400" y="639720"/>
              <a:ext cx="9840960" cy="3740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09FAF0-F354-854D-7A5E-2D3A236446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040" y="630360"/>
                <a:ext cx="9859680" cy="37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44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9D5B-F8FE-0F64-CD2C-FA94A4EC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Chinese Room Argument</a:t>
            </a:r>
            <a:br>
              <a:rPr lang="en-US"/>
            </a:br>
            <a:r>
              <a:rPr lang="en-US"/>
              <a:t>(1980)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77804-4CB3-AFD7-E519-81C450081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by ChatGPT for CDS DX 704…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B5313F-A8BB-7A55-2D8B-DFED0648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9" y="1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C6A2-540D-F15F-8B45-7A586E1D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9" y="3568959"/>
            <a:ext cx="3429000" cy="32890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D69DBE-BAE7-A459-C7E1-58ED6E6672C9}"/>
                  </a:ext>
                </a:extLst>
              </p14:cNvPr>
              <p14:cNvContentPartPr/>
              <p14:nvPr/>
            </p14:nvContentPartPr>
            <p14:xfrm>
              <a:off x="9795600" y="5376960"/>
              <a:ext cx="1837800" cy="1446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D69DBE-BAE7-A459-C7E1-58ED6E6672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6240" y="5367600"/>
                <a:ext cx="1856520" cy="14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161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9F62-0C06-7B03-3DB6-F645D328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Eugene </a:t>
            </a:r>
            <a:r>
              <a:rPr lang="en-US" err="1"/>
              <a:t>Goostman</a:t>
            </a:r>
            <a:br>
              <a:rPr lang="en-US"/>
            </a:br>
            <a:r>
              <a:rPr lang="en-US"/>
              <a:t>(2001)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023FE-C276-7D2E-7B08-2A7D2E147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hlinkClick r:id="rId2"/>
              </a:rPr>
              <a:t>Computer chatbot 'Eugene Goostman' passes the Turing test</a:t>
            </a:r>
            <a:endParaRPr lang="en-US"/>
          </a:p>
          <a:p>
            <a:endParaRPr lang="en-US"/>
          </a:p>
          <a:p>
            <a:r>
              <a:rPr lang="en-US"/>
              <a:t>“Some of Eugene </a:t>
            </a:r>
            <a:r>
              <a:rPr lang="en-US" err="1"/>
              <a:t>Goostman's</a:t>
            </a:r>
            <a:r>
              <a:rPr lang="en-US"/>
              <a:t> success is down to the choice of a 13-year-old boy from Odessa, who can't be expected to know everything and might be forgiven for minor grammatical or linguistic errors.”</a:t>
            </a:r>
          </a:p>
        </p:txBody>
      </p:sp>
      <p:pic>
        <p:nvPicPr>
          <p:cNvPr id="2054" name="Picture 6" descr="Eugene Goostman">
            <a:extLst>
              <a:ext uri="{FF2B5EF4-FFF2-40B4-BE49-F238E27FC236}">
                <a16:creationId xmlns:a16="http://schemas.microsoft.com/office/drawing/2014/main" id="{45814932-3E31-024D-D68B-3C077B19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742" y="17463"/>
            <a:ext cx="5587257" cy="314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839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F0B0-AAB3-D7FE-8048-454D7B9A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9A00-9B8A-75C5-A9F7-08ABDCA3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AI?</a:t>
            </a:r>
          </a:p>
          <a:p>
            <a:r>
              <a:rPr lang="en-US"/>
              <a:t>Turing Test</a:t>
            </a:r>
          </a:p>
          <a:p>
            <a:r>
              <a:rPr lang="en-US"/>
              <a:t>AI Definitions</a:t>
            </a:r>
          </a:p>
          <a:p>
            <a:r>
              <a:rPr lang="en-US"/>
              <a:t>Artificial General Intelligence and AI Successes</a:t>
            </a:r>
          </a:p>
          <a:p>
            <a:r>
              <a:rPr lang="en-US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70944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DBFB-167C-28FB-CE4F-173E95E0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ChatGPT</a:t>
            </a:r>
            <a:br>
              <a:rPr lang="en-US"/>
            </a:br>
            <a:r>
              <a:rPr lang="en-US"/>
              <a:t>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0E83F-FF20-7D34-F4FD-971DD2C6A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https://chatgpt.com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96A31-BCE0-510C-7148-5D12A6DB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359" y="0"/>
            <a:ext cx="644464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E14DE0B-CF25-E94E-682F-C4A20EC4CD6B}"/>
                  </a:ext>
                </a:extLst>
              </p14:cNvPr>
              <p14:cNvContentPartPr/>
              <p14:nvPr/>
            </p14:nvContentPartPr>
            <p14:xfrm>
              <a:off x="1624680" y="420840"/>
              <a:ext cx="2132280" cy="1193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E14DE0B-CF25-E94E-682F-C4A20EC4CD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5320" y="411480"/>
                <a:ext cx="2151000" cy="12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002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5F0F-A831-F876-5308-FA73F38D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System Feel Intelligent to You?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60DCCD-2416-D0E1-B0C1-634B42CB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>
                <a:solidFill>
                  <a:srgbClr val="7030A0"/>
                </a:solidFill>
              </a:rPr>
              <a:t>???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41C49A-09C8-D996-8862-D3BA998063AF}"/>
                  </a:ext>
                </a:extLst>
              </p14:cNvPr>
              <p14:cNvContentPartPr/>
              <p14:nvPr/>
            </p14:nvContentPartPr>
            <p14:xfrm>
              <a:off x="797760" y="1729080"/>
              <a:ext cx="11227680" cy="492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41C49A-09C8-D996-8862-D3BA998063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400" y="1719720"/>
                <a:ext cx="11246400" cy="49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16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5F171-69FA-4D47-E859-C0577F9A6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90EF-7BCB-B46E-68B1-3637BC0C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4DB3-2113-E901-A88C-68F855C6E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22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43EE-5BC9-B7C0-796B-86726706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95B2-A96A-93D2-FE21-76367452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Definition: Acting Humanly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Russel+Norvig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DD59C-27C0-55F6-2CB2-35D4858C5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 system is “intelligent” if it behaves indistinguishably from a human.</a:t>
            </a:r>
          </a:p>
        </p:txBody>
      </p:sp>
    </p:spTree>
    <p:extLst>
      <p:ext uri="{BB962C8B-B14F-4D97-AF65-F5344CB8AC3E}">
        <p14:creationId xmlns:p14="http://schemas.microsoft.com/office/powerpoint/2010/main" val="3901416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5843-4D35-0EE8-2D4A-B6D33A39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Definition: Thinking Humanly (</a:t>
            </a:r>
            <a:r>
              <a:rPr lang="en-US" err="1"/>
              <a:t>Russel+Norvig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E15A3-E89D-9D63-C42F-F1C6A272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Artificial intelligence seeks to model the actual cognitive processes of the human mind—i.e. to recreate how humans think, not just mimic their behavior.</a:t>
            </a:r>
          </a:p>
        </p:txBody>
      </p:sp>
    </p:spTree>
    <p:extLst>
      <p:ext uri="{BB962C8B-B14F-4D97-AF65-F5344CB8AC3E}">
        <p14:creationId xmlns:p14="http://schemas.microsoft.com/office/powerpoint/2010/main" val="332025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BE1C0-2F14-293C-23B2-0190D5CDE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2666-EF61-A5D7-7E41-04BDC46A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Definition: Thinking Rationally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Russel+Norvig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645A7-37C8-3DC2-E571-9EA1609B9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Intelligence is correct reasoning: AI is about implementing the formal laws of thought (logic, deduction) so a machine draws the "right" conclusions from its knowledge.</a:t>
            </a:r>
          </a:p>
        </p:txBody>
      </p:sp>
    </p:spTree>
    <p:extLst>
      <p:ext uri="{BB962C8B-B14F-4D97-AF65-F5344CB8AC3E}">
        <p14:creationId xmlns:p14="http://schemas.microsoft.com/office/powerpoint/2010/main" val="2436390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5939-627D-CA56-D68A-0812A4B5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Definition: Acting Rationally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Russel+Norvig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D7554-12D8-E33B-0396-0A4D22DA4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An intelligent agent is an entity or system that perceives its environment and takes actions to maximize its expected performance measure—whether or not it "thinks" like a human.</a:t>
            </a:r>
          </a:p>
        </p:txBody>
      </p:sp>
    </p:spTree>
    <p:extLst>
      <p:ext uri="{BB962C8B-B14F-4D97-AF65-F5344CB8AC3E}">
        <p14:creationId xmlns:p14="http://schemas.microsoft.com/office/powerpoint/2010/main" val="1740796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B165-F3F5-EFAA-ECA3-952211F3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Definition: General / Popular Framing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Russel+Norvig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96F2-5F27-1A93-9562-04E6A42F7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AI is simply the branch of computer science concerned with building machines capable of tasks—learning, reasoning, perception, language—that normally require human intelligence.</a:t>
            </a:r>
          </a:p>
        </p:txBody>
      </p:sp>
    </p:spTree>
    <p:extLst>
      <p:ext uri="{BB962C8B-B14F-4D97-AF65-F5344CB8AC3E}">
        <p14:creationId xmlns:p14="http://schemas.microsoft.com/office/powerpoint/2010/main" val="430481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C851-F2E6-776E-3A92-1983B585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Definition Makes Sense for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9FE4-860D-655A-C049-F010C3CCB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Acting humanly</a:t>
            </a:r>
          </a:p>
          <a:p>
            <a:r>
              <a:rPr lang="en-US"/>
              <a:t>Thinking humanly</a:t>
            </a:r>
          </a:p>
          <a:p>
            <a:r>
              <a:rPr lang="en-US"/>
              <a:t>Thinking rationally</a:t>
            </a:r>
          </a:p>
          <a:p>
            <a:r>
              <a:rPr lang="en-US"/>
              <a:t>Acting rationally</a:t>
            </a:r>
          </a:p>
          <a:p>
            <a:r>
              <a:rPr lang="en-US"/>
              <a:t>General / popular framing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787661-8791-2105-4EB3-DA318732B6D5}"/>
                  </a:ext>
                </a:extLst>
              </p14:cNvPr>
              <p14:cNvContentPartPr/>
              <p14:nvPr/>
            </p14:nvContentPartPr>
            <p14:xfrm>
              <a:off x="806760" y="1714320"/>
              <a:ext cx="7237080" cy="210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787661-8791-2105-4EB3-DA318732B6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400" y="1704960"/>
                <a:ext cx="7255800" cy="21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73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EB5B5-84B0-F4E0-D9D3-5FD62935E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3456-4FE1-4B17-A308-EBF9123C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C01CA-9279-E136-163F-48B9D3784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3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1512-BBE3-599A-FB89-9CA9D7E2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22B76-E4EC-A6F5-19A0-36CBB859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>
                <a:solidFill>
                  <a:srgbClr val="7030A0"/>
                </a:solidFill>
              </a:rPr>
              <a:t>???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094EB3-2943-7C2B-6373-A5818C63B9C7}"/>
                  </a:ext>
                </a:extLst>
              </p14:cNvPr>
              <p14:cNvContentPartPr/>
              <p14:nvPr/>
            </p14:nvContentPartPr>
            <p14:xfrm>
              <a:off x="512640" y="1043280"/>
              <a:ext cx="11599200" cy="5717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094EB3-2943-7C2B-6373-A5818C63B9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280" y="1033920"/>
                <a:ext cx="11617920" cy="57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064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E40D-7674-97AF-72E5-96AFAE5B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Artificial General Intelligence (AGI)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285A-9156-EA61-2CE9-EC8143E2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AI for anything?</a:t>
            </a:r>
          </a:p>
          <a:p>
            <a:endParaRPr lang="en-US"/>
          </a:p>
          <a:p>
            <a:r>
              <a:rPr lang="en-US"/>
              <a:t>Earliest known usage in 1997…</a:t>
            </a:r>
          </a:p>
          <a:p>
            <a:pPr lvl="1"/>
            <a:r>
              <a:rPr lang="en-US">
                <a:hlinkClick r:id="rId2"/>
              </a:rPr>
              <a:t>Nanotechnology and International Security</a:t>
            </a:r>
            <a:endParaRPr lang="en-US"/>
          </a:p>
          <a:p>
            <a:r>
              <a:rPr lang="en-US"/>
              <a:t>Got more popular around 2002…</a:t>
            </a:r>
          </a:p>
          <a:p>
            <a:pPr lvl="1"/>
            <a:r>
              <a:rPr lang="en-US">
                <a:hlinkClick r:id="rId3"/>
              </a:rPr>
              <a:t>Who coined the term “AGI”?</a:t>
            </a:r>
            <a:endParaRPr lang="en-US"/>
          </a:p>
          <a:p>
            <a:pPr lvl="1"/>
            <a:endParaRPr lang="en-US"/>
          </a:p>
          <a:p>
            <a:r>
              <a:rPr lang="en-US"/>
              <a:t>Definitions vary widely…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F9A638-5E9B-C061-49D5-CC40AE97C133}"/>
                  </a:ext>
                </a:extLst>
              </p14:cNvPr>
              <p14:cNvContentPartPr/>
              <p14:nvPr/>
            </p14:nvContentPartPr>
            <p14:xfrm>
              <a:off x="7421400" y="3123720"/>
              <a:ext cx="529560" cy="40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F9A638-5E9B-C061-49D5-CC40AE97C1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2040" y="3114360"/>
                <a:ext cx="548280" cy="4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1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7D8A-8ACC-2531-C475-3644ED3C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DeepMind Levels of 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AC90F-A1DA-3393-F459-A3DA06CEE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2400"/>
              <a:t>Source: </a:t>
            </a:r>
            <a:r>
              <a:rPr lang="en-US" sz="2400">
                <a:hlinkClick r:id="rId2"/>
              </a:rPr>
              <a:t>Levels of AGI for Operationalizing Progress on the Path to AGI</a:t>
            </a:r>
            <a:r>
              <a:rPr lang="en-US" sz="2400"/>
              <a:t> (2024)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728025-D902-A48A-B1E5-8D7934B8C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2859"/>
              </p:ext>
            </p:extLst>
          </p:nvPr>
        </p:nvGraphicFramePr>
        <p:xfrm>
          <a:off x="2032000" y="1996440"/>
          <a:ext cx="8128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9986545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2042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Performance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71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0: No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9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1: Emerging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Equal to or somewhat better than an unskilled human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2: Competent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At least 50</a:t>
                      </a:r>
                      <a:r>
                        <a:rPr lang="en-US" baseline="30000"/>
                        <a:t>th</a:t>
                      </a:r>
                      <a:r>
                        <a:rPr lang="en-US"/>
                        <a:t> percentile of skilled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6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3: Expert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At least 90</a:t>
                      </a:r>
                      <a:r>
                        <a:rPr lang="en-US" baseline="30000"/>
                        <a:t>th</a:t>
                      </a:r>
                      <a:r>
                        <a:rPr lang="en-US"/>
                        <a:t> percentile of skilled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7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4: Virtuoso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At least 99</a:t>
                      </a:r>
                      <a:r>
                        <a:rPr lang="en-US" baseline="30000"/>
                        <a:t>th</a:t>
                      </a:r>
                      <a:r>
                        <a:rPr lang="en-US"/>
                        <a:t> percentile of skilled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6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5: Superhuman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Outperforms 100% of humans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4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4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5523-3BCA-8489-42B7-73547E1D2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2172-656B-B289-D76C-4D23A44A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DeepMind Levels of AGI – Narrow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07F8A-CB3E-AC82-95C3-D33B61EA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2400"/>
              <a:t>Source: </a:t>
            </a:r>
            <a:r>
              <a:rPr lang="en-US" sz="2400">
                <a:hlinkClick r:id="rId2"/>
              </a:rPr>
              <a:t>Levels of AGI for Operationalizing Progress on the Path to AGI</a:t>
            </a:r>
            <a:r>
              <a:rPr lang="en-US" sz="2400"/>
              <a:t> (2024)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33FA90-31F8-7312-CEFB-F0026E475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0990"/>
              </p:ext>
            </p:extLst>
          </p:nvPr>
        </p:nvGraphicFramePr>
        <p:xfrm>
          <a:off x="0" y="1563306"/>
          <a:ext cx="1219200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905">
                  <a:extLst>
                    <a:ext uri="{9D8B030D-6E8A-4147-A177-3AD203B41FA5}">
                      <a16:colId xmlns:a16="http://schemas.microsoft.com/office/drawing/2014/main" val="2599865459"/>
                    </a:ext>
                  </a:extLst>
                </a:gridCol>
                <a:gridCol w="9561095">
                  <a:extLst>
                    <a:ext uri="{9D8B030D-6E8A-4147-A177-3AD203B41FA5}">
                      <a16:colId xmlns:a16="http://schemas.microsoft.com/office/drawing/2014/main" val="532042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Narrow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71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0: No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Calculator software;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9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1: Emerging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GOFAI (Boden, 2014); simple rule-based systems, e.g., SHRDLU (Winograd, 1971)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2: Competent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toxicity detectors such as Jigsaw (Das et al., 2022); Smart Speakers such as Siri (Apple), Alexa (Amazon), or Google Assistant (Google); VQA systems such as </a:t>
                      </a:r>
                      <a:r>
                        <a:rPr lang="en-US" err="1"/>
                        <a:t>PaLI</a:t>
                      </a:r>
                      <a:r>
                        <a:rPr lang="en-US"/>
                        <a:t> (Chen et al., 2023); Watson (IBM); SOTA LLMs for a subset of tasks (e.g., short essay writing, simple coding)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6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3: Expert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spelling &amp; grammar checkers such as Grammarly (Grammarly, 2023); generative image models such as Imagen (</a:t>
                      </a:r>
                      <a:r>
                        <a:rPr lang="en-US" err="1"/>
                        <a:t>Saharia</a:t>
                      </a:r>
                      <a:r>
                        <a:rPr lang="en-US"/>
                        <a:t> et al., 2022) or Dall-E 2 (Ramesh et al., 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7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4: Virtuoso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Deep Blue (Campbell et al., 2002), AlphaGo (Silver et al., 2016; 2017)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6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5: Superhuman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AlphaFold (Jumper et al., 2021; </a:t>
                      </a:r>
                      <a:r>
                        <a:rPr lang="en-US" err="1"/>
                        <a:t>Varadi</a:t>
                      </a:r>
                      <a:r>
                        <a:rPr lang="en-US"/>
                        <a:t> et al., 2021), AlphaZero (Silver et al., 2018), </a:t>
                      </a:r>
                      <a:r>
                        <a:rPr lang="en-US" err="1"/>
                        <a:t>StockFish</a:t>
                      </a:r>
                      <a:r>
                        <a:rPr lang="en-US"/>
                        <a:t> (Stockfish, 2023)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4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185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3DDE-97D2-62DB-4AD9-973AFDF9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4E8A-42FB-3903-1C57-5815DF90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DeepMind Levels of AGI – General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011DC-70AB-78B5-E4BE-523A27A46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2400"/>
              <a:t>Source: </a:t>
            </a:r>
            <a:r>
              <a:rPr lang="en-US" sz="2400">
                <a:hlinkClick r:id="rId2"/>
              </a:rPr>
              <a:t>Levels of AGI for Operationalizing Progress on the Path to AGI</a:t>
            </a:r>
            <a:r>
              <a:rPr lang="en-US" sz="2400"/>
              <a:t> (2024)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59F585-D3D4-492D-2906-BFA567770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129943"/>
              </p:ext>
            </p:extLst>
          </p:nvPr>
        </p:nvGraphicFramePr>
        <p:xfrm>
          <a:off x="0" y="1563306"/>
          <a:ext cx="12192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905">
                  <a:extLst>
                    <a:ext uri="{9D8B030D-6E8A-4147-A177-3AD203B41FA5}">
                      <a16:colId xmlns:a16="http://schemas.microsoft.com/office/drawing/2014/main" val="2599865459"/>
                    </a:ext>
                  </a:extLst>
                </a:gridCol>
                <a:gridCol w="9561095">
                  <a:extLst>
                    <a:ext uri="{9D8B030D-6E8A-4147-A177-3AD203B41FA5}">
                      <a16:colId xmlns:a16="http://schemas.microsoft.com/office/drawing/2014/main" val="532042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General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71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0: No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human-in-the-loop computing, e.g., Ama- </a:t>
                      </a:r>
                      <a:r>
                        <a:rPr lang="en-US" err="1"/>
                        <a:t>zon</a:t>
                      </a:r>
                      <a:r>
                        <a:rPr lang="en-US"/>
                        <a:t> Mechanical Turk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9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1: Emerging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ChatGPT (OpenAI, 2023), Bard (Anil et al., 2023), Llama 2 (</a:t>
                      </a:r>
                      <a:r>
                        <a:rPr lang="en-US" err="1"/>
                        <a:t>Touvron</a:t>
                      </a:r>
                      <a:r>
                        <a:rPr lang="en-US"/>
                        <a:t> et al., 2023), Gemini (Pichai &amp; Hassabis, 2023)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1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2: Competent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yet 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6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3: Expert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yet 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7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4: Virtuoso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yet 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6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Level 5: Superhuman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yet 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48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009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5AEB-A29B-A083-BBF7-2ADABBC4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AI Successes have Impacted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D751-A3B5-FDA1-01F6-04E8C0C73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>
                <a:solidFill>
                  <a:srgbClr val="7030A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333600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13C5-C945-A380-82D6-D731B81D0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72A1-E61F-F7D2-83DD-53FB3F78A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Optical character recognition</a:t>
            </a:r>
          </a:p>
          <a:p>
            <a:r>
              <a:rPr lang="en-US"/>
              <a:t>Speech recognition</a:t>
            </a:r>
          </a:p>
          <a:p>
            <a:pPr lvl="1"/>
            <a:r>
              <a:rPr lang="en-US"/>
              <a:t>Auto-captioning in YouTube</a:t>
            </a:r>
          </a:p>
          <a:p>
            <a:r>
              <a:rPr lang="en-US"/>
              <a:t>Roomba vacuum cleaners</a:t>
            </a:r>
          </a:p>
          <a:p>
            <a:r>
              <a:rPr lang="en-US"/>
              <a:t>Self-driving cars</a:t>
            </a:r>
          </a:p>
          <a:p>
            <a:r>
              <a:rPr lang="en-US"/>
              <a:t>Camera mouse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96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5C3B-56B1-8CFE-4FB6-2BD935E4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8C30A-0EBD-816D-D5D4-55DBE2DA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96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13C9-555B-B6A4-7526-7CBA0A01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D89B-0403-9912-9BA1-04B05C34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Lectures: Tuesday/Thursday</a:t>
            </a:r>
          </a:p>
          <a:p>
            <a:endParaRPr lang="en-US"/>
          </a:p>
          <a:p>
            <a:r>
              <a:rPr lang="en-US"/>
              <a:t>Discussions: Fridays</a:t>
            </a:r>
          </a:p>
          <a:p>
            <a:pPr lvl="1"/>
            <a:r>
              <a:rPr lang="en-US"/>
              <a:t>Hands on practice with topics from lecture.</a:t>
            </a:r>
          </a:p>
          <a:p>
            <a:pPr lvl="1"/>
            <a:r>
              <a:rPr lang="en-US"/>
              <a:t>Graded exercises each week.</a:t>
            </a:r>
          </a:p>
          <a:p>
            <a:pPr lvl="1"/>
            <a:endParaRPr lang="en-US"/>
          </a:p>
          <a:p>
            <a:r>
              <a:rPr lang="en-US"/>
              <a:t>Homework:</a:t>
            </a:r>
          </a:p>
          <a:p>
            <a:pPr lvl="1"/>
            <a:r>
              <a:rPr lang="en-US"/>
              <a:t>Assigned/due every week except around midterm.</a:t>
            </a:r>
          </a:p>
          <a:p>
            <a:pPr lvl="1"/>
            <a:r>
              <a:rPr lang="en-US"/>
              <a:t>Usually posted Tuesday, due next week Thursday.</a:t>
            </a:r>
          </a:p>
          <a:p>
            <a:pPr lvl="1"/>
            <a:r>
              <a:rPr lang="en-US"/>
              <a:t>2 days for late submission (-1% per hour)</a:t>
            </a:r>
          </a:p>
        </p:txBody>
      </p:sp>
    </p:spTree>
    <p:extLst>
      <p:ext uri="{BB962C8B-B14F-4D97-AF65-F5344CB8AC3E}">
        <p14:creationId xmlns:p14="http://schemas.microsoft.com/office/powerpoint/2010/main" val="705816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EDDCE-6432-2457-085A-7F5A1077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99D86-75A7-DD3E-8466-46EAA5BAB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https://learn.bu.edu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Links to everything for this class will be here.</a:t>
            </a:r>
          </a:p>
          <a:p>
            <a:r>
              <a:rPr lang="en-US"/>
              <a:t>Resources / extra readings are here.</a:t>
            </a:r>
          </a:p>
          <a:p>
            <a:pPr lvl="1"/>
            <a:r>
              <a:rPr lang="en-US"/>
              <a:t>They may come up in homework or exams.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25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F41C-43FC-7E86-91A2-3732DCF1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0E4DA-B241-B089-F425-5197698FB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Discussions: 12%</a:t>
            </a:r>
          </a:p>
          <a:p>
            <a:r>
              <a:rPr lang="en-US"/>
              <a:t>Homework: 48%</a:t>
            </a:r>
          </a:p>
          <a:p>
            <a:r>
              <a:rPr lang="en-US"/>
              <a:t>Midterm: 20%</a:t>
            </a:r>
          </a:p>
          <a:p>
            <a:r>
              <a:rPr lang="en-US"/>
              <a:t>Final: 20%</a:t>
            </a:r>
          </a:p>
        </p:txBody>
      </p:sp>
    </p:spTree>
    <p:extLst>
      <p:ext uri="{BB962C8B-B14F-4D97-AF65-F5344CB8AC3E}">
        <p14:creationId xmlns:p14="http://schemas.microsoft.com/office/powerpoint/2010/main" val="165426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BFC0-2538-0979-B4F2-161F9B43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FC90-8100-CEDF-9AA3-49A2F82D5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Google Docs and most modern word processors…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5DAC4-FADA-DA81-7F92-FAFA26674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2454442"/>
            <a:ext cx="7028448" cy="11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13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CCAB-B412-5539-2246-AC24F488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BB95-0955-E340-F010-F2DAE2EE59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Instructor </a:t>
            </a:r>
            <a:r>
              <a:rPr lang="en-US">
                <a:solidFill>
                  <a:srgbClr val="7030A0"/>
                </a:solidFill>
              </a:rPr>
              <a:t>Jeffrey Considine (me)</a:t>
            </a:r>
          </a:p>
          <a:p>
            <a:r>
              <a:rPr lang="en-US"/>
              <a:t>Email: </a:t>
            </a:r>
            <a:r>
              <a:rPr lang="en-US">
                <a:hlinkClick r:id="rId2"/>
              </a:rPr>
              <a:t>jconsidi@bu.edu</a:t>
            </a:r>
            <a:endParaRPr lang="en-US"/>
          </a:p>
          <a:p>
            <a:r>
              <a:rPr lang="en-US"/>
              <a:t>Office: CDS 1645</a:t>
            </a:r>
          </a:p>
          <a:p>
            <a:r>
              <a:rPr lang="en-US"/>
              <a:t>Office Hours:</a:t>
            </a:r>
          </a:p>
          <a:p>
            <a:pPr lvl="1"/>
            <a:r>
              <a:rPr lang="en-US"/>
              <a:t>Monday 11-12</a:t>
            </a:r>
          </a:p>
          <a:p>
            <a:pPr lvl="1"/>
            <a:r>
              <a:rPr lang="en-US"/>
              <a:t>Tuesday 3-4</a:t>
            </a:r>
          </a:p>
          <a:p>
            <a:pPr lvl="1"/>
            <a:r>
              <a:rPr lang="en-US"/>
              <a:t>Wednesday 1-2</a:t>
            </a:r>
          </a:p>
          <a:p>
            <a:pPr lvl="1"/>
            <a:r>
              <a:rPr lang="en-US"/>
              <a:t>Thursday 1-2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1CE91-E478-AA3D-B140-E170BC00D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Teaching Fellow </a:t>
            </a:r>
            <a:r>
              <a:rPr lang="en-US" err="1"/>
              <a:t>Mahir</a:t>
            </a:r>
            <a:r>
              <a:rPr lang="en-US"/>
              <a:t> Patel</a:t>
            </a:r>
          </a:p>
          <a:p>
            <a:r>
              <a:rPr lang="en-US"/>
              <a:t>Email: </a:t>
            </a:r>
            <a:r>
              <a:rPr lang="en-US">
                <a:hlinkClick r:id="rId3"/>
              </a:rPr>
              <a:t>mahirp@bu.edu</a:t>
            </a:r>
            <a:endParaRPr lang="en-US"/>
          </a:p>
          <a:p>
            <a:r>
              <a:rPr lang="en-US"/>
              <a:t>Office Hours Location: TBD</a:t>
            </a:r>
          </a:p>
          <a:p>
            <a:r>
              <a:rPr lang="en-US"/>
              <a:t>Office Hours: TBD</a:t>
            </a:r>
          </a:p>
        </p:txBody>
      </p:sp>
    </p:spTree>
    <p:extLst>
      <p:ext uri="{BB962C8B-B14F-4D97-AF65-F5344CB8AC3E}">
        <p14:creationId xmlns:p14="http://schemas.microsoft.com/office/powerpoint/2010/main" val="297058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DB8E-BF76-A786-2B67-8D1AD0E0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 – None Required</a:t>
            </a:r>
            <a:br>
              <a:rPr lang="en-US"/>
            </a:br>
            <a:r>
              <a:rPr lang="en-US"/>
              <a:t>But These Two are Good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8210AB5-B808-970F-9E93-669382636C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50" y="2413794"/>
            <a:ext cx="2451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6DC38374-7C6F-93DC-9D85-9A63B83BA79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56" y="1825625"/>
            <a:ext cx="34286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390B2-B534-5D8B-934B-1C9D0623E4BB}"/>
              </a:ext>
            </a:extLst>
          </p:cNvPr>
          <p:cNvSpPr txBox="1"/>
          <p:nvPr/>
        </p:nvSpPr>
        <p:spPr>
          <a:xfrm>
            <a:off x="5694947" y="5588795"/>
            <a:ext cx="6497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Will post links to some of these chapters.</a:t>
            </a:r>
          </a:p>
          <a:p>
            <a:r>
              <a:rPr lang="en-US" sz="2800">
                <a:solidFill>
                  <a:srgbClr val="7030A0"/>
                </a:solidFill>
              </a:rPr>
              <a:t>Winston made them publicly available.</a:t>
            </a:r>
          </a:p>
        </p:txBody>
      </p:sp>
    </p:spTree>
    <p:extLst>
      <p:ext uri="{BB962C8B-B14F-4D97-AF65-F5344CB8AC3E}">
        <p14:creationId xmlns:p14="http://schemas.microsoft.com/office/powerpoint/2010/main" val="164984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9FEF-29AA-A5C2-98EF-99AAC0E6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5E36F-D864-A755-3340-296049D50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I, Robot (1950)</a:t>
            </a:r>
          </a:p>
          <a:p>
            <a:r>
              <a:rPr lang="en-US"/>
              <a:t>By Isaac Asimov</a:t>
            </a:r>
          </a:p>
          <a:p>
            <a:r>
              <a:rPr lang="en-US"/>
              <a:t>Image via </a:t>
            </a:r>
            <a:r>
              <a:rPr lang="en-US">
                <a:hlinkClick r:id="rId2"/>
              </a:rPr>
              <a:t>https://en.wikipedia.org/wiki/I,_Robot</a:t>
            </a:r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75BFE9A-0D87-A4A7-37BC-57AAE10FC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91" y="952500"/>
            <a:ext cx="32385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9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93EF-933D-6613-C034-D7CA3727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747D6-0D0A-9646-593E-05810AE72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/>
              </a:rPr>
              <a:t>Robot Television Bomber</a:t>
            </a:r>
            <a:r>
              <a:rPr lang="en-US"/>
              <a:t> (1940)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4528E-96B7-A4E6-413E-69AE927E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82" y="0"/>
            <a:ext cx="6890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69F3-DAE6-A257-51DF-404516C7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DF6AC-FE51-3731-9297-B93CA2878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Phalanx Close-In Weapon System (1973)</a:t>
            </a:r>
            <a:endParaRPr lang="en-US">
              <a:hlinkClick r:id="rId2"/>
            </a:endParaRPr>
          </a:p>
          <a:p>
            <a:r>
              <a:rPr lang="en-US">
                <a:hlinkClick r:id="rId2"/>
              </a:rPr>
              <a:t>https://en.wikipedia.org/wiki/Phalanx_CIWS</a:t>
            </a:r>
            <a:endParaRPr lang="en-US"/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21BED4BB-1D17-3965-C5AC-DC773F166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1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291C-1DD7-A2BA-16C4-C48B2E63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74321-ED2C-3C8C-E93C-DB2625A5A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Terminator (1984)</a:t>
            </a:r>
          </a:p>
          <a:p>
            <a:r>
              <a:rPr lang="en-US" sz="1800"/>
              <a:t>Image source:</a:t>
            </a:r>
            <a:br>
              <a:rPr lang="en-US" sz="1800"/>
            </a:br>
            <a:r>
              <a:rPr lang="en-US" sz="1800">
                <a:hlinkClick r:id="rId2"/>
              </a:rPr>
              <a:t>https://www.youtube.com/watch?v=zlJtohZSsfY&amp;rco=1</a:t>
            </a: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5A44E-905C-FE0D-23D9-6F9047784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86" y="4193133"/>
            <a:ext cx="5602014" cy="2664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4BD4B-AD96-7B4F-F593-B3A4F90E2266}"/>
              </a:ext>
            </a:extLst>
          </p:cNvPr>
          <p:cNvSpPr txBox="1"/>
          <p:nvPr/>
        </p:nvSpPr>
        <p:spPr>
          <a:xfrm>
            <a:off x="3951890" y="1124607"/>
            <a:ext cx="8341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Prompt: Hey buddy, you got a dead cat in there, or what?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ECD68-7429-615A-7F17-55D4E16A6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386" y="3204886"/>
            <a:ext cx="2057580" cy="1849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30D9B-FA5D-46AD-372D-D279B5421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41" y="284865"/>
            <a:ext cx="3076903" cy="16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3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401F2-4E8F-A637-3DD4-4DBF5AB7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BC2D-1758-9A58-E5A3-935EBB9D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7CA59-C372-0C21-8995-748A9343D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Grammarly</a:t>
            </a:r>
            <a:r>
              <a:rPr lang="en-US"/>
              <a:t> (2009)</a:t>
            </a:r>
            <a:endParaRPr lang="en-US">
              <a:hlinkClick r:id="rId2"/>
            </a:endParaRPr>
          </a:p>
          <a:p>
            <a:r>
              <a:rPr lang="en-US">
                <a:hlinkClick r:id="rId2"/>
              </a:rPr>
              <a:t>https://www.grammarly.com/ai-agents/expert-review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FF557-209A-198A-65A1-6E5E9DD7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0375"/>
            <a:ext cx="4914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2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 640" id="{B989C56A-EF22-244F-821B-0D9D6781D627}" vid="{0AE87173-47E2-6D40-ABB8-CE429D899C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Graduate Artificial Intelligence CS 640 Introduction</vt:lpstr>
      <vt:lpstr>Plan for Today</vt:lpstr>
      <vt:lpstr>What is AI?</vt:lpstr>
      <vt:lpstr>Is this AI?</vt:lpstr>
      <vt:lpstr>Is this AI?</vt:lpstr>
      <vt:lpstr>Is this AI?</vt:lpstr>
      <vt:lpstr>Is this AI?</vt:lpstr>
      <vt:lpstr>Is this AI?</vt:lpstr>
      <vt:lpstr>Is this AI?</vt:lpstr>
      <vt:lpstr>Is this AI?</vt:lpstr>
      <vt:lpstr>Is this AI?</vt:lpstr>
      <vt:lpstr>Is this AI?</vt:lpstr>
      <vt:lpstr>Is this AI?</vt:lpstr>
      <vt:lpstr>AI Effect</vt:lpstr>
      <vt:lpstr>Any questions?</vt:lpstr>
      <vt:lpstr>Turing Test (1950)</vt:lpstr>
      <vt:lpstr>Eliza Chatbot (1964-1967)</vt:lpstr>
      <vt:lpstr>Chinese Room Argument (1980)</vt:lpstr>
      <vt:lpstr>Eugene Goostman (2001)</vt:lpstr>
      <vt:lpstr>ChatGPT (2022)</vt:lpstr>
      <vt:lpstr>What Makes a System Feel Intelligent to You?</vt:lpstr>
      <vt:lpstr>Any questions?</vt:lpstr>
      <vt:lpstr>AI Definition: Acting Humanly (Russel+Norvig)</vt:lpstr>
      <vt:lpstr>AI Definition: Thinking Humanly (Russel+Norvig)</vt:lpstr>
      <vt:lpstr>AI Definition: Thinking Rationally (Russel+Norvig)</vt:lpstr>
      <vt:lpstr>AI Definition: Acting Rationally (Russel+Norvig)</vt:lpstr>
      <vt:lpstr>AI Definition: General / Popular Framing (Russel+Norvig)</vt:lpstr>
      <vt:lpstr>Which Definition Makes Sense for Us?</vt:lpstr>
      <vt:lpstr>Any questions?</vt:lpstr>
      <vt:lpstr>Artificial General Intelligence (AGI)</vt:lpstr>
      <vt:lpstr>DeepMind Levels of AGI</vt:lpstr>
      <vt:lpstr>DeepMind Levels of AGI – Narrow Examples</vt:lpstr>
      <vt:lpstr>DeepMind Levels of AGI – General Examples</vt:lpstr>
      <vt:lpstr>What AI Successes have Impacted You?</vt:lpstr>
      <vt:lpstr>Some More Examples</vt:lpstr>
      <vt:lpstr>Any questions?</vt:lpstr>
      <vt:lpstr>Course logistics</vt:lpstr>
      <vt:lpstr>Blackboard</vt:lpstr>
      <vt:lpstr>Grading</vt:lpstr>
      <vt:lpstr>Course Staff</vt:lpstr>
      <vt:lpstr>Textbooks – None Required But These Two are Good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Graduate Artificial Intelligence CS 640 Introduction</dc:title>
  <dc:creator>Considine, Jeffrey</dc:creator>
  <cp:lastModifiedBy>Considine, Jeffrey</cp:lastModifiedBy>
  <cp:revision>1</cp:revision>
  <dcterms:created xsi:type="dcterms:W3CDTF">2025-08-18T17:11:20Z</dcterms:created>
  <dcterms:modified xsi:type="dcterms:W3CDTF">2025-09-02T16:16:12Z</dcterms:modified>
</cp:coreProperties>
</file>